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1"/>
  </p:handoutMasterIdLst>
  <p:sldIdLst>
    <p:sldId id="398" r:id="rId2"/>
    <p:sldId id="300" r:id="rId3"/>
    <p:sldId id="302" r:id="rId4"/>
    <p:sldId id="314" r:id="rId5"/>
    <p:sldId id="309" r:id="rId6"/>
    <p:sldId id="385" r:id="rId7"/>
    <p:sldId id="311" r:id="rId8"/>
    <p:sldId id="310" r:id="rId9"/>
    <p:sldId id="389" r:id="rId10"/>
    <p:sldId id="323" r:id="rId11"/>
    <p:sldId id="324" r:id="rId12"/>
    <p:sldId id="327" r:id="rId13"/>
    <p:sldId id="325" r:id="rId14"/>
    <p:sldId id="326" r:id="rId15"/>
    <p:sldId id="328" r:id="rId16"/>
    <p:sldId id="329" r:id="rId17"/>
    <p:sldId id="330" r:id="rId18"/>
    <p:sldId id="307" r:id="rId19"/>
    <p:sldId id="333" r:id="rId20"/>
    <p:sldId id="303" r:id="rId21"/>
    <p:sldId id="317" r:id="rId22"/>
    <p:sldId id="313" r:id="rId23"/>
    <p:sldId id="316" r:id="rId24"/>
    <p:sldId id="320" r:id="rId25"/>
    <p:sldId id="315" r:id="rId26"/>
    <p:sldId id="331" r:id="rId27"/>
    <p:sldId id="312" r:id="rId28"/>
    <p:sldId id="305" r:id="rId29"/>
    <p:sldId id="306" r:id="rId30"/>
    <p:sldId id="348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52" r:id="rId42"/>
    <p:sldId id="332" r:id="rId43"/>
    <p:sldId id="319" r:id="rId44"/>
    <p:sldId id="359" r:id="rId45"/>
    <p:sldId id="360" r:id="rId46"/>
    <p:sldId id="361" r:id="rId47"/>
    <p:sldId id="362" r:id="rId48"/>
    <p:sldId id="363" r:id="rId49"/>
    <p:sldId id="364" r:id="rId50"/>
    <p:sldId id="365" r:id="rId51"/>
    <p:sldId id="366" r:id="rId52"/>
    <p:sldId id="367" r:id="rId53"/>
    <p:sldId id="368" r:id="rId54"/>
    <p:sldId id="369" r:id="rId55"/>
    <p:sldId id="392" r:id="rId56"/>
    <p:sldId id="387" r:id="rId57"/>
    <p:sldId id="334" r:id="rId58"/>
    <p:sldId id="386" r:id="rId59"/>
    <p:sldId id="349" r:id="rId60"/>
    <p:sldId id="351" r:id="rId61"/>
    <p:sldId id="350" r:id="rId62"/>
    <p:sldId id="335" r:id="rId63"/>
    <p:sldId id="354" r:id="rId64"/>
    <p:sldId id="353" r:id="rId65"/>
    <p:sldId id="355" r:id="rId66"/>
    <p:sldId id="356" r:id="rId67"/>
    <p:sldId id="318" r:id="rId68"/>
    <p:sldId id="390" r:id="rId69"/>
    <p:sldId id="391" r:id="rId70"/>
    <p:sldId id="358" r:id="rId71"/>
    <p:sldId id="396" r:id="rId72"/>
    <p:sldId id="304" r:id="rId73"/>
    <p:sldId id="370" r:id="rId74"/>
    <p:sldId id="371" r:id="rId75"/>
    <p:sldId id="372" r:id="rId76"/>
    <p:sldId id="373" r:id="rId77"/>
    <p:sldId id="400" r:id="rId78"/>
    <p:sldId id="374" r:id="rId79"/>
    <p:sldId id="399" r:id="rId80"/>
    <p:sldId id="375" r:id="rId81"/>
    <p:sldId id="376" r:id="rId82"/>
    <p:sldId id="377" r:id="rId83"/>
    <p:sldId id="378" r:id="rId84"/>
    <p:sldId id="379" r:id="rId85"/>
    <p:sldId id="401" r:id="rId86"/>
    <p:sldId id="380" r:id="rId87"/>
    <p:sldId id="381" r:id="rId88"/>
    <p:sldId id="394" r:id="rId89"/>
    <p:sldId id="382" r:id="rId90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956" autoAdjust="0"/>
    <p:restoredTop sz="94364" autoAdjust="0"/>
  </p:normalViewPr>
  <p:slideViewPr>
    <p:cSldViewPr snapToGrid="0">
      <p:cViewPr>
        <p:scale>
          <a:sx n="90" d="100"/>
          <a:sy n="90" d="100"/>
        </p:scale>
        <p:origin x="264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01110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14/11/2023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1110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113799" y="923613"/>
            <a:ext cx="0" cy="48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81757" y="763755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bg1"/>
                  </a:solidFill>
                </a:rPr>
                <a:t>EM09773</a:t>
              </a:r>
              <a:r>
                <a:rPr lang="es-ES" sz="900" dirty="0" smtClean="0">
                  <a:solidFill>
                    <a:schemeClr val="bg1"/>
                  </a:solidFill>
                </a:rPr>
                <a:t> </a:t>
              </a:r>
              <a:r>
                <a:rPr lang="es-ES" sz="1000" dirty="0" smtClean="0">
                  <a:solidFill>
                    <a:schemeClr val="bg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bg1"/>
                  </a:solidFill>
                </a:rPr>
                <a:t>Municipal</a:t>
              </a:r>
              <a:endParaRPr lang="es-ES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2555" y="1594523"/>
            <a:ext cx="1800000" cy="36000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EM09791 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0781" y="1603465"/>
            <a:ext cx="1800000" cy="36000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 </a:t>
              </a:r>
              <a:r>
                <a:rPr lang="es-ES" sz="800" dirty="0" smtClean="0">
                  <a:solidFill>
                    <a:schemeClr val="tx1"/>
                  </a:solidFill>
                </a:rPr>
                <a:t>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57655" y="1603870"/>
            <a:ext cx="1800000" cy="36000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D.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EM09731 </a:t>
              </a:r>
              <a:r>
                <a:rPr lang="es-ES" sz="800" dirty="0" smtClean="0">
                  <a:solidFill>
                    <a:schemeClr val="tx1"/>
                  </a:solidFill>
                </a:rPr>
                <a:t>Contralor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6829" y="1602475"/>
            <a:ext cx="1800000" cy="360000"/>
            <a:chOff x="5016000" y="1040449"/>
            <a:chExt cx="2159999" cy="593937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4"/>
              <a:ext cx="2159999" cy="220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 </a:t>
              </a:r>
              <a:r>
                <a:rPr lang="es-ES" sz="800" dirty="0" smtClean="0">
                  <a:solidFill>
                    <a:schemeClr val="tx1"/>
                  </a:solidFill>
                </a:rPr>
                <a:t>Tesorero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19851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10152956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8799968" y="6634807"/>
            <a:ext cx="3346542" cy="19760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32" name="Grupo 1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5408" y="1603589"/>
            <a:ext cx="1800000" cy="360000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1227043" y="1406602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49555" y="6611266"/>
            <a:ext cx="23070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31 de Octubre del 2023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212078"/>
            <a:ext cx="120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</a:t>
            </a:r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2024</a:t>
            </a:r>
            <a:endParaRPr lang="es-MX" dirty="0"/>
          </a:p>
        </p:txBody>
      </p:sp>
      <p:sp>
        <p:nvSpPr>
          <p:cNvPr id="116" name="CuadroTexto 115"/>
          <p:cNvSpPr txBox="1"/>
          <p:nvPr/>
        </p:nvSpPr>
        <p:spPr>
          <a:xfrm>
            <a:off x="6861803" y="6603579"/>
            <a:ext cx="1883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 smtClean="0"/>
              <a:t>No se cuenta con Vacantes</a:t>
            </a:r>
            <a:endParaRPr lang="es-MX" sz="1200" b="1" i="1" dirty="0"/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52362" y="5109309"/>
            <a:ext cx="1800000" cy="360000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OVIDIO CUELLAR CARRALES </a:t>
              </a: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EM07062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6698" y="2436558"/>
            <a:ext cx="1800000" cy="360000"/>
            <a:chOff x="5016000" y="1040449"/>
            <a:chExt cx="2157939" cy="615227"/>
          </a:xfrm>
        </p:grpSpPr>
        <p:sp>
          <p:nvSpPr>
            <p:cNvPr id="155" name="Rectángulo 1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IVÁN E. ALVARADO FUENTES </a:t>
              </a:r>
            </a:p>
          </p:txBody>
        </p:sp>
        <p:sp>
          <p:nvSpPr>
            <p:cNvPr id="169" name="Rectángulo 1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prstClr val="black"/>
                  </a:solidFill>
                </a:rPr>
                <a:t> Acción </a:t>
              </a:r>
              <a:r>
                <a:rPr lang="es-ES" sz="800" dirty="0">
                  <a:solidFill>
                    <a:prstClr val="black"/>
                  </a:solidFill>
                </a:rPr>
                <a:t>Social    </a:t>
              </a:r>
            </a:p>
          </p:txBody>
        </p:sp>
      </p:grpSp>
      <p:cxnSp>
        <p:nvCxnSpPr>
          <p:cNvPr id="185" name="Conector recto 184"/>
          <p:cNvCxnSpPr/>
          <p:nvPr/>
        </p:nvCxnSpPr>
        <p:spPr>
          <a:xfrm flipH="1">
            <a:off x="1227044" y="22481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3" name="Grupo 2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54034" y="1603413"/>
            <a:ext cx="1798283" cy="360000"/>
            <a:chOff x="5016000" y="1040449"/>
            <a:chExt cx="2157939" cy="593937"/>
          </a:xfrm>
        </p:grpSpPr>
        <p:sp>
          <p:nvSpPr>
            <p:cNvPr id="264" name="Rectángulo 2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ectángulo 2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 </a:t>
              </a:r>
              <a:r>
                <a:rPr lang="es-ES" sz="800" dirty="0" smtClean="0">
                  <a:solidFill>
                    <a:schemeClr val="tx1"/>
                  </a:solidFill>
                </a:rPr>
                <a:t>Catastro 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2" name="Grupo 2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5497" y="2441669"/>
            <a:ext cx="1800000" cy="360000"/>
            <a:chOff x="5016000" y="1040449"/>
            <a:chExt cx="2157939" cy="599536"/>
          </a:xfrm>
        </p:grpSpPr>
        <p:sp>
          <p:nvSpPr>
            <p:cNvPr id="273" name="Rectángulo 2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HÉCTOR A. GARZA VÁZQUEZ </a:t>
              </a:r>
            </a:p>
          </p:txBody>
        </p:sp>
        <p:sp>
          <p:nvSpPr>
            <p:cNvPr id="274" name="Rectángulo 2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Comunicación </a:t>
              </a:r>
              <a:r>
                <a:rPr lang="es-ES" sz="800" dirty="0">
                  <a:solidFill>
                    <a:prstClr val="black"/>
                  </a:solidFill>
                </a:rPr>
                <a:t>Social </a:t>
              </a:r>
            </a:p>
          </p:txBody>
        </p:sp>
      </p:grpSp>
      <p:grpSp>
        <p:nvGrpSpPr>
          <p:cNvPr id="275" name="Grupo 2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7357" y="2440679"/>
            <a:ext cx="1798283" cy="360000"/>
            <a:chOff x="5016000" y="1040449"/>
            <a:chExt cx="2157939" cy="593937"/>
          </a:xfrm>
        </p:grpSpPr>
        <p:sp>
          <p:nvSpPr>
            <p:cNvPr id="276" name="Rectángulo 2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ILDEFONSO DELGADO SILVA </a:t>
              </a:r>
            </a:p>
          </p:txBody>
        </p:sp>
        <p:sp>
          <p:nvSpPr>
            <p:cNvPr id="277" name="Rectángulo 2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</a:t>
              </a:r>
              <a:r>
                <a:rPr lang="es-ES" sz="800" dirty="0">
                  <a:solidFill>
                    <a:prstClr val="black"/>
                  </a:solidFill>
                </a:rPr>
                <a:t>Ciudadana</a:t>
              </a:r>
              <a:endParaRPr lang="es-ES" sz="10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96" name="Conector recto 295"/>
          <p:cNvCxnSpPr/>
          <p:nvPr/>
        </p:nvCxnSpPr>
        <p:spPr>
          <a:xfrm flipH="1">
            <a:off x="1223028" y="313451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5" name="Grupo 3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4643" y="3326514"/>
            <a:ext cx="1800000" cy="360000"/>
            <a:chOff x="5016000" y="1040449"/>
            <a:chExt cx="2157939" cy="615227"/>
          </a:xfrm>
        </p:grpSpPr>
        <p:sp>
          <p:nvSpPr>
            <p:cNvPr id="316" name="Rectángulo 3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GONZALEZ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7" name="Rectángulo 3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EM08736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800" dirty="0">
                  <a:solidFill>
                    <a:schemeClr val="tx1"/>
                  </a:solidFill>
                </a:rPr>
                <a:t>Alumbrado  </a:t>
              </a:r>
            </a:p>
          </p:txBody>
        </p:sp>
      </p:grpSp>
      <p:grpSp>
        <p:nvGrpSpPr>
          <p:cNvPr id="318" name="Grupo 3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46931" y="3331274"/>
            <a:ext cx="1800000" cy="360000"/>
            <a:chOff x="5016000" y="1040449"/>
            <a:chExt cx="2157939" cy="615227"/>
          </a:xfrm>
        </p:grpSpPr>
        <p:sp>
          <p:nvSpPr>
            <p:cNvPr id="319" name="Rectángulo 3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GLADIS VILLARREAL GONZÁLEZ </a:t>
              </a:r>
            </a:p>
          </p:txBody>
        </p:sp>
        <p:sp>
          <p:nvSpPr>
            <p:cNvPr id="320" name="Rectángulo 3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EM09776</a:t>
              </a:r>
              <a:r>
                <a:rPr lang="es-ES" sz="800" dirty="0">
                  <a:solidFill>
                    <a:prstClr val="black"/>
                  </a:solidFill>
                </a:rPr>
                <a:t> Educación  </a:t>
              </a:r>
            </a:p>
          </p:txBody>
        </p:sp>
      </p:grpSp>
      <p:grpSp>
        <p:nvGrpSpPr>
          <p:cNvPr id="321" name="Grupo 3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1653" y="3331415"/>
            <a:ext cx="1798283" cy="359999"/>
            <a:chOff x="5016000" y="1040449"/>
            <a:chExt cx="2157939" cy="593937"/>
          </a:xfrm>
        </p:grpSpPr>
        <p:sp>
          <p:nvSpPr>
            <p:cNvPr id="322" name="Rectángulo 3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ANTONIO AGUILAR GONZÁLEZ </a:t>
              </a:r>
            </a:p>
          </p:txBody>
        </p:sp>
        <p:sp>
          <p:nvSpPr>
            <p:cNvPr id="323" name="Rectángulo 3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EM06933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900" dirty="0" smtClean="0">
                  <a:solidFill>
                    <a:prstClr val="black"/>
                  </a:solidFill>
                </a:rPr>
                <a:t>Mantenimiento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4" name="Grupo 3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0128" y="3327938"/>
            <a:ext cx="1798283" cy="360000"/>
            <a:chOff x="5016000" y="1040449"/>
            <a:chExt cx="2157939" cy="593937"/>
          </a:xfrm>
        </p:grpSpPr>
        <p:sp>
          <p:nvSpPr>
            <p:cNvPr id="325" name="Rectángulo 3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JESÚS BALLESTEROS FERNÁNDEZ </a:t>
              </a:r>
            </a:p>
          </p:txBody>
        </p:sp>
        <p:sp>
          <p:nvSpPr>
            <p:cNvPr id="326" name="Rectángulo 3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EM09784</a:t>
              </a:r>
              <a:r>
                <a:rPr lang="es-ES" sz="800" dirty="0">
                  <a:solidFill>
                    <a:schemeClr val="tx1"/>
                  </a:solidFill>
                </a:rPr>
                <a:t> Obras Publicas </a:t>
              </a:r>
            </a:p>
          </p:txBody>
        </p:sp>
      </p:grpSp>
      <p:cxnSp>
        <p:nvCxnSpPr>
          <p:cNvPr id="327" name="Conector recto 326"/>
          <p:cNvCxnSpPr/>
          <p:nvPr/>
        </p:nvCxnSpPr>
        <p:spPr>
          <a:xfrm flipH="1">
            <a:off x="1219012" y="404490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4" name="Grupo 3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4017" y="4238384"/>
            <a:ext cx="1800000" cy="360000"/>
            <a:chOff x="5016000" y="1040449"/>
            <a:chExt cx="2157939" cy="599536"/>
          </a:xfrm>
        </p:grpSpPr>
        <p:sp>
          <p:nvSpPr>
            <p:cNvPr id="335" name="Rectángulo 3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JOSE A. CANALES ALVARADO </a:t>
              </a:r>
            </a:p>
          </p:txBody>
        </p:sp>
        <p:sp>
          <p:nvSpPr>
            <p:cNvPr id="336" name="Rectángulo 3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EM10053</a:t>
              </a:r>
              <a:r>
                <a:rPr lang="es-ES" sz="800" dirty="0">
                  <a:solidFill>
                    <a:prstClr val="black"/>
                  </a:solidFill>
                </a:rPr>
                <a:t> Museo </a:t>
              </a:r>
            </a:p>
          </p:txBody>
        </p:sp>
      </p:grpSp>
      <p:grpSp>
        <p:nvGrpSpPr>
          <p:cNvPr id="337" name="Grupo 3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4261" y="4237394"/>
            <a:ext cx="1798283" cy="360000"/>
            <a:chOff x="5016000" y="1040449"/>
            <a:chExt cx="2157939" cy="593937"/>
          </a:xfrm>
        </p:grpSpPr>
        <p:sp>
          <p:nvSpPr>
            <p:cNvPr id="338" name="Rectángulo 3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ANA C. RAMOS CARDONA </a:t>
              </a:r>
            </a:p>
          </p:txBody>
        </p:sp>
        <p:sp>
          <p:nvSpPr>
            <p:cNvPr id="339" name="Rectángulo 3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EM09794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DIF </a:t>
              </a:r>
              <a:r>
                <a:rPr lang="es-ES" sz="800" dirty="0">
                  <a:solidFill>
                    <a:schemeClr val="tx1"/>
                  </a:solidFill>
                </a:rPr>
                <a:t>Municipal </a:t>
              </a:r>
            </a:p>
          </p:txBody>
        </p:sp>
      </p:grpSp>
      <p:grpSp>
        <p:nvGrpSpPr>
          <p:cNvPr id="340" name="Grupo 3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0627" y="4236904"/>
            <a:ext cx="1800000" cy="360000"/>
            <a:chOff x="5016000" y="1040449"/>
            <a:chExt cx="2157939" cy="615227"/>
          </a:xfrm>
        </p:grpSpPr>
        <p:sp>
          <p:nvSpPr>
            <p:cNvPr id="341" name="Rectángulo 3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EVERARDO RDZ.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BALLESTEROS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2" name="Rectángulo 3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EM08480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Transporte y Vialidad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3" name="Grupo 3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42915" y="4241664"/>
            <a:ext cx="1800000" cy="360000"/>
            <a:chOff x="5016000" y="1040449"/>
            <a:chExt cx="2157939" cy="615227"/>
          </a:xfrm>
        </p:grpSpPr>
        <p:sp>
          <p:nvSpPr>
            <p:cNvPr id="344" name="Rectángulo 3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AGUSTÍN RAMOS PÉREZ </a:t>
              </a:r>
            </a:p>
          </p:txBody>
        </p:sp>
        <p:sp>
          <p:nvSpPr>
            <p:cNvPr id="345" name="Rectángulo 3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EM08183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Bomberos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6" name="Grupo 3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07637" y="4241807"/>
            <a:ext cx="1798283" cy="360000"/>
            <a:chOff x="5016000" y="1040449"/>
            <a:chExt cx="2157939" cy="593937"/>
          </a:xfrm>
        </p:grpSpPr>
        <p:sp>
          <p:nvSpPr>
            <p:cNvPr id="347" name="Rectángulo 3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CESAR MENCHACA LUNA </a:t>
              </a:r>
            </a:p>
          </p:txBody>
        </p:sp>
        <p:sp>
          <p:nvSpPr>
            <p:cNvPr id="348" name="Rectángulo 3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9" name="Grupo 3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8144" y="4238328"/>
            <a:ext cx="1798283" cy="360000"/>
            <a:chOff x="5016000" y="1040449"/>
            <a:chExt cx="2157939" cy="593937"/>
          </a:xfrm>
        </p:grpSpPr>
        <p:sp>
          <p:nvSpPr>
            <p:cNvPr id="350" name="Rectángulo 3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A. GONZÁLEZ ELIZONDO </a:t>
              </a:r>
            </a:p>
          </p:txBody>
        </p:sp>
        <p:sp>
          <p:nvSpPr>
            <p:cNvPr id="351" name="Rectángulo 3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EM08479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Salud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de flecha 9"/>
          <p:cNvCxnSpPr/>
          <p:nvPr/>
        </p:nvCxnSpPr>
        <p:spPr>
          <a:xfrm>
            <a:off x="1229852" y="14101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2" name="Conector recto de flecha 351"/>
          <p:cNvCxnSpPr/>
          <p:nvPr/>
        </p:nvCxnSpPr>
        <p:spPr>
          <a:xfrm>
            <a:off x="316142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3" name="Conector recto de flecha 352"/>
          <p:cNvCxnSpPr/>
          <p:nvPr/>
        </p:nvCxnSpPr>
        <p:spPr>
          <a:xfrm>
            <a:off x="5075620" y="141555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4" name="Conector recto de flecha 353"/>
          <p:cNvCxnSpPr/>
          <p:nvPr/>
        </p:nvCxnSpPr>
        <p:spPr>
          <a:xfrm>
            <a:off x="7114149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5" name="Conector recto de flecha 354"/>
          <p:cNvCxnSpPr/>
          <p:nvPr/>
        </p:nvCxnSpPr>
        <p:spPr>
          <a:xfrm>
            <a:off x="9047451" y="14037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6" name="Conector recto de flecha 355"/>
          <p:cNvCxnSpPr/>
          <p:nvPr/>
        </p:nvCxnSpPr>
        <p:spPr>
          <a:xfrm>
            <a:off x="1094583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7" name="Conector recto de flecha 356"/>
          <p:cNvCxnSpPr/>
          <p:nvPr/>
        </p:nvCxnSpPr>
        <p:spPr>
          <a:xfrm>
            <a:off x="1222759" y="224894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8" name="Conector recto de flecha 357"/>
          <p:cNvCxnSpPr/>
          <p:nvPr/>
        </p:nvCxnSpPr>
        <p:spPr>
          <a:xfrm>
            <a:off x="315433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9" name="Conector recto de flecha 358"/>
          <p:cNvCxnSpPr/>
          <p:nvPr/>
        </p:nvCxnSpPr>
        <p:spPr>
          <a:xfrm>
            <a:off x="5068527" y="224787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0" name="Conector recto de flecha 359"/>
          <p:cNvCxnSpPr/>
          <p:nvPr/>
        </p:nvCxnSpPr>
        <p:spPr>
          <a:xfrm>
            <a:off x="7107056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1" name="Conector recto de flecha 360"/>
          <p:cNvCxnSpPr/>
          <p:nvPr/>
        </p:nvCxnSpPr>
        <p:spPr>
          <a:xfrm>
            <a:off x="9040358" y="224343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2" name="Conector recto de flecha 361"/>
          <p:cNvCxnSpPr/>
          <p:nvPr/>
        </p:nvCxnSpPr>
        <p:spPr>
          <a:xfrm>
            <a:off x="1093874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3" name="Conector recto de flecha 362"/>
          <p:cNvCxnSpPr/>
          <p:nvPr/>
        </p:nvCxnSpPr>
        <p:spPr>
          <a:xfrm>
            <a:off x="1229852" y="313554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4" name="Conector recto de flecha 363"/>
          <p:cNvCxnSpPr/>
          <p:nvPr/>
        </p:nvCxnSpPr>
        <p:spPr>
          <a:xfrm>
            <a:off x="316142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5" name="Conector recto de flecha 364"/>
          <p:cNvCxnSpPr/>
          <p:nvPr/>
        </p:nvCxnSpPr>
        <p:spPr>
          <a:xfrm>
            <a:off x="5075620" y="31344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6" name="Conector recto de flecha 365"/>
          <p:cNvCxnSpPr/>
          <p:nvPr/>
        </p:nvCxnSpPr>
        <p:spPr>
          <a:xfrm>
            <a:off x="7114149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7" name="Conector recto de flecha 366"/>
          <p:cNvCxnSpPr/>
          <p:nvPr/>
        </p:nvCxnSpPr>
        <p:spPr>
          <a:xfrm>
            <a:off x="9047451" y="312360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8" name="Conector recto de flecha 367"/>
          <p:cNvCxnSpPr/>
          <p:nvPr/>
        </p:nvCxnSpPr>
        <p:spPr>
          <a:xfrm>
            <a:off x="1094583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5" name="Conector recto de flecha 374"/>
          <p:cNvCxnSpPr/>
          <p:nvPr/>
        </p:nvCxnSpPr>
        <p:spPr>
          <a:xfrm>
            <a:off x="1229852" y="405574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6" name="Conector recto de flecha 375"/>
          <p:cNvCxnSpPr/>
          <p:nvPr/>
        </p:nvCxnSpPr>
        <p:spPr>
          <a:xfrm>
            <a:off x="316142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7" name="Conector recto de flecha 376"/>
          <p:cNvCxnSpPr/>
          <p:nvPr/>
        </p:nvCxnSpPr>
        <p:spPr>
          <a:xfrm>
            <a:off x="5075620" y="404787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8" name="Conector recto de flecha 377"/>
          <p:cNvCxnSpPr/>
          <p:nvPr/>
        </p:nvCxnSpPr>
        <p:spPr>
          <a:xfrm>
            <a:off x="7114149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9" name="Conector recto de flecha 378"/>
          <p:cNvCxnSpPr/>
          <p:nvPr/>
        </p:nvCxnSpPr>
        <p:spPr>
          <a:xfrm>
            <a:off x="9047451" y="4036994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0" name="Conector recto de flecha 379"/>
          <p:cNvCxnSpPr/>
          <p:nvPr/>
        </p:nvCxnSpPr>
        <p:spPr>
          <a:xfrm>
            <a:off x="1094583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 flipH="1">
            <a:off x="1227033" y="491922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8390" y="5112702"/>
            <a:ext cx="1800000" cy="360000"/>
            <a:chOff x="5016000" y="1040449"/>
            <a:chExt cx="2157939" cy="599536"/>
          </a:xfrm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JUAN RAÚL ALCOCER CRUZ </a:t>
              </a:r>
            </a:p>
          </p:txBody>
        </p:sp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Seguridad </a:t>
              </a:r>
              <a:r>
                <a:rPr lang="es-ES" sz="800" dirty="0">
                  <a:solidFill>
                    <a:prstClr val="black"/>
                  </a:solidFill>
                </a:rPr>
                <a:t>Publica 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0250" y="5111712"/>
            <a:ext cx="1798283" cy="360000"/>
            <a:chOff x="5016000" y="1040449"/>
            <a:chExt cx="2157939" cy="593937"/>
          </a:xfrm>
        </p:grpSpPr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MA. LOURDES GUERRA GALVAN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EM09781</a:t>
              </a:r>
              <a:r>
                <a:rPr lang="es-ES" sz="800" dirty="0">
                  <a:solidFill>
                    <a:schemeClr val="tx1"/>
                  </a:solidFill>
                </a:rPr>
                <a:t> Deportes  </a:t>
              </a:r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8648" y="5111222"/>
            <a:ext cx="1800000" cy="360000"/>
            <a:chOff x="5016000" y="1040449"/>
            <a:chExt cx="2157939" cy="615227"/>
          </a:xfrm>
        </p:grpSpPr>
        <p:sp>
          <p:nvSpPr>
            <p:cNvPr id="145" name="Rectángulo 1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MARTIN JIMÉNEZ SORIANO </a:t>
              </a:r>
            </a:p>
          </p:txBody>
        </p:sp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5658" y="5116125"/>
            <a:ext cx="1798283" cy="360000"/>
            <a:chOff x="5016000" y="1040449"/>
            <a:chExt cx="2157939" cy="593937"/>
          </a:xfrm>
        </p:grpSpPr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FERMÍN MONRREAL FLORES</a:t>
              </a:r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EM06896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4" name="Grupo 1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4133" y="5112646"/>
            <a:ext cx="1798283" cy="360000"/>
            <a:chOff x="5016000" y="1040449"/>
            <a:chExt cx="2157939" cy="593937"/>
          </a:xfrm>
        </p:grpSpPr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ELVA L. GARZA DE LA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EM09790</a:t>
              </a:r>
              <a:r>
                <a:rPr lang="es-ES" sz="800" dirty="0">
                  <a:solidFill>
                    <a:prstClr val="black"/>
                  </a:solidFill>
                </a:rPr>
                <a:t> Centro </a:t>
              </a:r>
              <a:r>
                <a:rPr lang="es-ES" sz="800" dirty="0" smtClean="0">
                  <a:solidFill>
                    <a:prstClr val="black"/>
                  </a:solidFill>
                </a:rPr>
                <a:t>Historio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62" name="Conector recto de flecha 161"/>
          <p:cNvCxnSpPr/>
          <p:nvPr/>
        </p:nvCxnSpPr>
        <p:spPr>
          <a:xfrm>
            <a:off x="1237873" y="4930064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3" name="Conector recto de flecha 162"/>
          <p:cNvCxnSpPr/>
          <p:nvPr/>
        </p:nvCxnSpPr>
        <p:spPr>
          <a:xfrm>
            <a:off x="316944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de flecha 163"/>
          <p:cNvCxnSpPr/>
          <p:nvPr/>
        </p:nvCxnSpPr>
        <p:spPr>
          <a:xfrm>
            <a:off x="5083641" y="4922189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Conector recto de flecha 164"/>
          <p:cNvCxnSpPr/>
          <p:nvPr/>
        </p:nvCxnSpPr>
        <p:spPr>
          <a:xfrm>
            <a:off x="7122170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6" name="Conector recto de flecha 165"/>
          <p:cNvCxnSpPr/>
          <p:nvPr/>
        </p:nvCxnSpPr>
        <p:spPr>
          <a:xfrm>
            <a:off x="9055472" y="4911312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7" name="Conector recto de flecha 166"/>
          <p:cNvCxnSpPr/>
          <p:nvPr/>
        </p:nvCxnSpPr>
        <p:spPr>
          <a:xfrm>
            <a:off x="1095385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 flipH="1">
            <a:off x="5073134" y="5745397"/>
            <a:ext cx="39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0" name="Grupo 1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1642" y="5942304"/>
            <a:ext cx="1798283" cy="360000"/>
            <a:chOff x="5016000" y="1040449"/>
            <a:chExt cx="2157939" cy="593937"/>
          </a:xfrm>
        </p:grpSpPr>
        <p:sp>
          <p:nvSpPr>
            <p:cNvPr id="171" name="Rectángulo 1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PENÉLOPE CISNEROS GARCÍA </a:t>
              </a:r>
            </a:p>
          </p:txBody>
        </p:sp>
        <p:sp>
          <p:nvSpPr>
            <p:cNvPr id="172" name="Rectángulo 1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EM08187 </a:t>
              </a:r>
              <a:r>
                <a:rPr lang="es-ES" sz="800" dirty="0">
                  <a:solidFill>
                    <a:prstClr val="black"/>
                  </a:solidFill>
                </a:rPr>
                <a:t>Modernización </a:t>
              </a:r>
              <a:r>
                <a:rPr lang="es-ES" sz="800" dirty="0" smtClean="0">
                  <a:solidFill>
                    <a:prstClr val="black"/>
                  </a:solidFill>
                </a:rPr>
                <a:t>Administrativa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0117" y="5938825"/>
            <a:ext cx="1798283" cy="360000"/>
            <a:chOff x="5016000" y="1040449"/>
            <a:chExt cx="2157939" cy="593937"/>
          </a:xfrm>
        </p:grpSpPr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JORGE L. GARZA DE LA FUENTE </a:t>
              </a: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EM08436</a:t>
              </a:r>
              <a:r>
                <a:rPr lang="es-ES" sz="800" dirty="0">
                  <a:solidFill>
                    <a:prstClr val="black"/>
                  </a:solidFill>
                </a:rPr>
                <a:t> Fomento Económico </a:t>
              </a:r>
            </a:p>
          </p:txBody>
        </p:sp>
      </p:grpSp>
      <p:cxnSp>
        <p:nvCxnSpPr>
          <p:cNvPr id="176" name="Conector recto de flecha 175"/>
          <p:cNvCxnSpPr/>
          <p:nvPr/>
        </p:nvCxnSpPr>
        <p:spPr>
          <a:xfrm>
            <a:off x="5079625" y="574836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7" name="Conector recto de flecha 176"/>
          <p:cNvCxnSpPr/>
          <p:nvPr/>
        </p:nvCxnSpPr>
        <p:spPr>
          <a:xfrm>
            <a:off x="7118154" y="575357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9" name="Grupo 1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71448" y="3331283"/>
            <a:ext cx="1800000" cy="360000"/>
            <a:chOff x="5016000" y="1040449"/>
            <a:chExt cx="2157939" cy="615227"/>
          </a:xfrm>
        </p:grpSpPr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1" name="Rectángulo 1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640" y="3326523"/>
            <a:ext cx="1800000" cy="360000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FRANCISCO R. GONZÁLEZ ORTIZ </a:t>
              </a: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Zoológico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6" name="Grupo 1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37707" y="2441079"/>
            <a:ext cx="1798283" cy="360000"/>
            <a:chOff x="5016000" y="1040449"/>
            <a:chExt cx="2157939" cy="593937"/>
          </a:xfrm>
        </p:grpSpPr>
        <p:sp>
          <p:nvSpPr>
            <p:cNvPr id="187" name="Rectángulo 1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HILDA RIVERA CAZARES </a:t>
              </a: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Grupo 1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2582" y="2437600"/>
            <a:ext cx="1798283" cy="360000"/>
            <a:chOff x="5016000" y="1040449"/>
            <a:chExt cx="2157939" cy="593937"/>
          </a:xfrm>
        </p:grpSpPr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JAIME A. DÍAZ COLUNGA </a:t>
              </a:r>
            </a:p>
          </p:txBody>
        </p:sp>
        <p:sp>
          <p:nvSpPr>
            <p:cNvPr id="191" name="Rectángulo 1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5222" y="2445095"/>
            <a:ext cx="1798283" cy="360000"/>
            <a:chOff x="5016000" y="1040449"/>
            <a:chExt cx="2157939" cy="593937"/>
          </a:xfrm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PEDRO MAGAÑA HUITRON </a:t>
              </a: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Legal Tenencia de la Tierra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5" name="Grupo 1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6664" y="5937398"/>
            <a:ext cx="1800000" cy="360000"/>
            <a:chOff x="5016000" y="1040449"/>
            <a:chExt cx="2157939" cy="615227"/>
          </a:xfrm>
        </p:grpSpPr>
        <p:sp>
          <p:nvSpPr>
            <p:cNvPr id="196" name="Rectángulo 1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NATTALI CAMPOS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EM8356</a:t>
              </a:r>
              <a:r>
                <a:rPr lang="es-ES" sz="800" dirty="0" smtClean="0">
                  <a:solidFill>
                    <a:prstClr val="black"/>
                  </a:solidFill>
                </a:rPr>
                <a:t> Fomento Agropecuario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8" name="Conector recto de flecha 197"/>
          <p:cNvCxnSpPr/>
          <p:nvPr/>
        </p:nvCxnSpPr>
        <p:spPr>
          <a:xfrm>
            <a:off x="9063488" y="575417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2" name="Grupo 20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8842" y="6660380"/>
            <a:ext cx="190220" cy="147958"/>
            <a:chOff x="5016000" y="1040449"/>
            <a:chExt cx="2157939" cy="615227"/>
          </a:xfrm>
        </p:grpSpPr>
        <p:sp>
          <p:nvSpPr>
            <p:cNvPr id="203" name="Rectángulo 20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ángulo 20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5" name="CuadroTexto 1"/>
          <p:cNvSpPr txBox="1">
            <a:spLocks noChangeArrowheads="1"/>
          </p:cNvSpPr>
          <p:nvPr/>
        </p:nvSpPr>
        <p:spPr bwMode="auto">
          <a:xfrm>
            <a:off x="9021947" y="6649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</p:spTree>
    <p:extLst>
      <p:ext uri="{BB962C8B-B14F-4D97-AF65-F5344CB8AC3E}">
        <p14:creationId xmlns:p14="http://schemas.microsoft.com/office/powerpoint/2010/main" val="18664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Conector recto 52"/>
          <p:cNvCxnSpPr/>
          <p:nvPr/>
        </p:nvCxnSpPr>
        <p:spPr>
          <a:xfrm flipH="1">
            <a:off x="8719141" y="2819242"/>
            <a:ext cx="2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5530025" y="399694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399173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648239" y="3387298"/>
            <a:ext cx="16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COREI C. HERNÁNDEZ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60472" y="2938459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33451" y="2586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J. BALLESTEROS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Operativo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8239" y="31988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RUBÍ A. JUÁREZ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38914" y="3201318"/>
            <a:ext cx="1980000" cy="388800"/>
            <a:chOff x="5016000" y="1252554"/>
            <a:chExt cx="2157939" cy="704282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2554"/>
              <a:ext cx="2157939" cy="5433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CARREON HEREDIA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23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927" y="425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43441" y="425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92231" y="4000215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77989" y="4953840"/>
            <a:ext cx="1980000" cy="957653"/>
            <a:chOff x="5016000" y="1040449"/>
            <a:chExt cx="2312826" cy="1513946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12826" cy="128671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JOSSELINE SAN MIGUEL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ADA GAYTAN VILLASTRIGO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VANESSA RAMOS RODRIGUEZ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SANDRA CARREON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73194"/>
              <a:ext cx="2312826" cy="2812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9143" y="31688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JONATHAN G. LIÑAN OROZCO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EM10334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56363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555084"/>
            <a:ext cx="2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3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219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2827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J.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28359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55508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6508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12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5996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07683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GONZÁLEZ BARRIENTOS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5471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60256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36465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1168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5953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0724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5427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60212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9395" y="36464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8268" y="41415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ERNESTO PEREZ LUQUE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425776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2752817"/>
            <a:ext cx="1980000" cy="1123583"/>
            <a:chOff x="5016000" y="1040447"/>
            <a:chExt cx="2157939" cy="1776263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019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EM06051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EM07212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GABRIELA CORRAL MURILLO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22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04164" y="2753002"/>
            <a:ext cx="1980000" cy="733922"/>
            <a:chOff x="5016000" y="1040447"/>
            <a:chExt cx="2157939" cy="116025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257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EM10185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ANDREA DOMINGUEZ BARRERA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DAPHNE ARELLANO FERREL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61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5422" y="259711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ANTONIO ZERRWECK ÁLVAREZ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EM06860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Depto.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276254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666118"/>
            <a:ext cx="2" cy="20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705566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772695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192155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771516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70390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2290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Agencia Fiscal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771516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2972780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2972780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2969419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4027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45805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6" y="51555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9270" y="3952168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RAMIREZ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45073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5087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56715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MEDINA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0132" y="35138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34354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39783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45323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50869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276254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22576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3270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03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0397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EM09875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416068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112083" y="3940140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7455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EM08486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7541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EM08831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7538891" y="3297510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4606243" y="3300518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10093404" y="329690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2108575" y="329124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17480"/>
            <a:ext cx="2" cy="19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21034" y="3613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889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1624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12891" y="36220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CARRIZALES BECERRA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EM07175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2110643" y="3294509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/>
          <p:cNvCxnSpPr/>
          <p:nvPr/>
        </p:nvCxnSpPr>
        <p:spPr>
          <a:xfrm flipH="1">
            <a:off x="7399183" y="2645248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H="1">
            <a:off x="4751143" y="264160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7071126" y="2205446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072454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1538076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073169" y="2642141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6357" y="1988633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ERICK D. RIOJAS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EM09834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077874" y="265045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86154" y="2009961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657" y="294607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91871" y="2942430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88929" y="2942430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0422" y="1248878"/>
            <a:ext cx="2340000" cy="389164"/>
            <a:chOff x="5016000" y="1040450"/>
            <a:chExt cx="2157939" cy="615226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ZAIDA E. GONZALEZ CASTAÑEDAS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EM10247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1143" y="29424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VAZQUEZ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EM10056</a:t>
              </a:r>
              <a:r>
                <a:rPr lang="es-ES" sz="800" dirty="0" smtClean="0">
                  <a:solidFill>
                    <a:prstClr val="black"/>
                  </a:solidFill>
                </a:rPr>
                <a:t> Comprador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THEODOROS KALIONCHIZ DE LA FUENTE </a:t>
              </a: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EDITH HERNÁNDEZ SILLAS </a:t>
              </a: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5" name="Grupo 1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7" name="Rectángulo 1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07558" y="4002150"/>
            <a:ext cx="1800000" cy="389165"/>
            <a:chOff x="5016000" y="1040449"/>
            <a:chExt cx="2157939" cy="615227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L. HERNANDEZ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10541966" y="44236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7904500" y="4432546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4385544" y="44450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1511070" y="443876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7910466" y="345750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4308257" y="345540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110468" y="1581582"/>
            <a:ext cx="0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36004" y="1961125"/>
            <a:ext cx="2160000" cy="379240"/>
            <a:chOff x="5016000" y="1040449"/>
            <a:chExt cx="2157939" cy="645215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D.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EM09862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Logística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10466" y="2579493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10466" y="3679438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EFRÉN PÉREZ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3361" y="1310613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4308259" y="3455391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10466" y="3679438"/>
            <a:ext cx="1800000" cy="389165"/>
            <a:chOff x="5016000" y="1040449"/>
            <a:chExt cx="2157939" cy="615227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JULIÁN MUÑOZ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4712" y="4706033"/>
            <a:ext cx="1800000" cy="502377"/>
            <a:chOff x="5016000" y="1040449"/>
            <a:chExt cx="2157939" cy="794203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91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01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13933" y="4706753"/>
            <a:ext cx="180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OSUNA DE LOS SANTOS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24781" y="4828867"/>
            <a:ext cx="180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GARZA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EM08070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4" name="Conector recto 43"/>
          <p:cNvCxnSpPr/>
          <p:nvPr/>
        </p:nvCxnSpPr>
        <p:spPr>
          <a:xfrm flipH="1">
            <a:off x="1511598" y="4434214"/>
            <a:ext cx="903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10466" y="4716853"/>
            <a:ext cx="1800000" cy="563335"/>
            <a:chOff x="5016000" y="1040449"/>
            <a:chExt cx="2157939" cy="890572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26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BRAYAN A. ROMO GARZA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GABRIL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15287" y="3205570"/>
            <a:ext cx="180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BALDO A. PICAZO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 flipH="1">
            <a:off x="7406736" y="1991870"/>
            <a:ext cx="0" cy="225152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1987605"/>
            <a:ext cx="0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9363" y="155427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1965483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1977153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2" y="2903744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EM10114 </a:t>
              </a:r>
              <a:r>
                <a:rPr lang="es-ES" sz="1000" b="1" dirty="0">
                  <a:solidFill>
                    <a:prstClr val="black"/>
                  </a:solidFill>
                </a:rPr>
                <a:t>RAUL ANGUIANO PARKER </a:t>
              </a: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19810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5748" y="3539041"/>
            <a:ext cx="1986350" cy="512581"/>
            <a:chOff x="5016000" y="1253594"/>
            <a:chExt cx="2164860" cy="810334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3594"/>
              <a:ext cx="2157939" cy="6831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EM00836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EM10019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NAHOMI MARTÍNEZ CASTRO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41500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3545481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JOHAR FUENTES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8296" y="2862737"/>
            <a:ext cx="1980000" cy="1188936"/>
            <a:chOff x="5016000" y="975621"/>
            <a:chExt cx="2157939" cy="187957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75621"/>
              <a:ext cx="2157939" cy="18450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MARTINEZ VARGAS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VARELA RODRIGUEZ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SAMANTHA REYES FLORES</a:t>
              </a: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206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340401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340400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335974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333255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4359033"/>
            <a:ext cx="1980000" cy="537777"/>
            <a:chOff x="5016000" y="1040449"/>
            <a:chExt cx="2157939" cy="85016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017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RANGEL SÁNCHEZ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MARTINEZ IBARRA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611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6716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8296" y="42317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F. RAMON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</a:t>
              </a: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290287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ESTRADA SOSA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EM01326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030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95670" y="47817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27330" y="415813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SEPULVEDA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787128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430893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45862"/>
            <a:ext cx="0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17493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94523" y="256677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1955" y="2565130"/>
            <a:ext cx="2160000" cy="389165"/>
            <a:chOff x="5614242" y="884459"/>
            <a:chExt cx="2157939" cy="518856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614242" y="884459"/>
              <a:ext cx="2157939" cy="39013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EDGAR A. VALDES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614242" y="116881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EM10277 </a:t>
              </a:r>
              <a:r>
                <a:rPr lang="es-ES" sz="800" dirty="0" smtClean="0">
                  <a:solidFill>
                    <a:schemeClr val="tx1"/>
                  </a:solidFill>
                </a:rPr>
                <a:t>Auxiliar Administrativo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58268" y="256566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CARLOS AMADOR  MORENO LIÑAN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EM10263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28936" y="2565130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ANDREA DOMINGUEZ BARRERA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385647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700417" y="2387025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92517" y="2391912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388902"/>
            <a:ext cx="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>
            <a:off x="6095479" y="1524698"/>
            <a:ext cx="0" cy="86386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367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IVAN EDUARDO ALVARADO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393855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510699" y="2689895"/>
            <a:ext cx="1980873" cy="2396281"/>
            <a:chOff x="5006508" y="1648274"/>
            <a:chExt cx="2158890" cy="3788268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6508" y="1648274"/>
              <a:ext cx="2157939" cy="35537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LUIS SÁNCHEZ JALOMO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ILSE Y. LUNA MARTINEZ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MEDINA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EM09355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VIV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IANA VILLARREAL GUARDIOLA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Z. VALERIO GUZMÁN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CYNTHIA MATA MARTINEZ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ARNULFO AMADOR JARAMILLO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7459" y="5202043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5653" y="2691696"/>
            <a:ext cx="1990628" cy="1052141"/>
            <a:chOff x="5004417" y="1040453"/>
            <a:chExt cx="2169522" cy="1663324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3"/>
              <a:ext cx="2157939" cy="15485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A.</a:t>
              </a:r>
              <a:r>
                <a:rPr lang="es-ES" sz="1000" b="1" dirty="0">
                  <a:solidFill>
                    <a:prstClr val="black"/>
                  </a:solidFill>
                </a:rPr>
                <a:t>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EM07317 </a:t>
              </a:r>
              <a:r>
                <a:rPr lang="es-ES" sz="950" b="1" dirty="0">
                  <a:solidFill>
                    <a:prstClr val="black"/>
                  </a:solidFill>
                </a:rPr>
                <a:t>KALONDI HERNÁNDEZ BUGARIN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  </a:t>
              </a:r>
              <a:endParaRPr lang="es-ES" sz="950" b="1" dirty="0">
                <a:solidFill>
                  <a:schemeClr val="tx1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EM07682 </a:t>
              </a:r>
              <a:r>
                <a:rPr lang="es-ES" sz="1000" b="1" dirty="0">
                  <a:solidFill>
                    <a:prstClr val="black"/>
                  </a:solidFill>
                </a:rPr>
                <a:t>MÓNICA GUERRERO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ESPINOZA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EM09876 </a:t>
              </a:r>
              <a:r>
                <a:rPr lang="es-ES" sz="1000" b="1" dirty="0">
                  <a:solidFill>
                    <a:schemeClr val="tx1"/>
                  </a:solidFill>
                </a:rPr>
                <a:t>FLOR DEL C. ORTIZ CASTAÑEDA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4417" y="246927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0762" y="2681546"/>
            <a:ext cx="1980000" cy="404524"/>
            <a:chOff x="5016000" y="1040452"/>
            <a:chExt cx="2157939" cy="639511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2"/>
              <a:ext cx="2157939" cy="39393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EM10075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 A.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4546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367" y="1831333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MARIA VENEGAS GUERRERO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14877" y="2689895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ISABEL ZAVALA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EM08900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46552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267857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205574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20582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205574"/>
            <a:ext cx="21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2540" y="25777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17563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182540" y="25667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754" y="36367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5012540" y="3463584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800143"/>
            <a:ext cx="1980000" cy="512296"/>
            <a:chOff x="5016000" y="1040449"/>
            <a:chExt cx="2157939" cy="809885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992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CARLOS PEÑA TERRAZAS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MARIANA GARCIA CORTEZ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158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31155" y="2175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ARAIZA AVILA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8697" y="27043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CONSUELO PEREZ SANCHEZ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749" y="3237990"/>
            <a:ext cx="1980000" cy="504354"/>
            <a:chOff x="5016000" y="1040447"/>
            <a:chExt cx="2157939" cy="797329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30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A. RAMOS CASTRO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H. RAMOS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3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Redes Sociales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35594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Y. ANDRADE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EM08808</a:t>
              </a:r>
              <a:r>
                <a:rPr lang="es-ES" sz="800" dirty="0" smtClean="0">
                  <a:solidFill>
                    <a:prstClr val="black"/>
                  </a:solidFill>
                </a:rPr>
                <a:t> Mercadotecnia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LIZBETH MACÍAS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580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69" idx="0"/>
          </p:cNvCxnSpPr>
          <p:nvPr/>
        </p:nvCxnSpPr>
        <p:spPr>
          <a:xfrm>
            <a:off x="6090778" y="1272602"/>
            <a:ext cx="2713" cy="23513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580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EM09775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19347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Y. CERDA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2579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5734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GRECIA A. RIVAS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36239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3270995"/>
            <a:ext cx="2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326660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98299"/>
            <a:ext cx="2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3273902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9636" y="3700009"/>
            <a:ext cx="1981021" cy="503259"/>
            <a:chOff x="5016000" y="1040449"/>
            <a:chExt cx="2159052" cy="795598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4967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EM08249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DULCE VILLASTRIGO HDZ.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7113" y="160154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67" y="1865528"/>
            <a:ext cx="1980000" cy="409753"/>
            <a:chOff x="5016000" y="1046238"/>
            <a:chExt cx="2157939" cy="553801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6238"/>
              <a:ext cx="2157939" cy="41323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02333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4614" y="3700007"/>
            <a:ext cx="1982856" cy="638055"/>
            <a:chOff x="5012887" y="1040447"/>
            <a:chExt cx="2161052" cy="1008696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7994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MELENDEZ CHARUR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EM09712 </a:t>
              </a:r>
              <a:r>
                <a:rPr lang="es-ES" sz="1000" b="1" dirty="0">
                  <a:solidFill>
                    <a:prstClr val="black"/>
                  </a:solidFill>
                </a:rPr>
                <a:t>JUVENTINO BAUTISTA MÉNDEZ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2887" y="181464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8553" y="3688579"/>
            <a:ext cx="1980002" cy="507685"/>
            <a:chOff x="5015998" y="1040447"/>
            <a:chExt cx="2157941" cy="802595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8" y="16085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0720" y="3705902"/>
            <a:ext cx="1980000" cy="637571"/>
            <a:chOff x="5284642" y="489915"/>
            <a:chExt cx="2157939" cy="1007931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284642" y="489915"/>
              <a:ext cx="2157939" cy="870626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EM02617 </a:t>
              </a:r>
              <a:r>
                <a:rPr lang="es-ES" sz="1000" b="1" dirty="0">
                  <a:solidFill>
                    <a:prstClr val="black"/>
                  </a:solidFill>
                </a:rPr>
                <a:t>MARIO A.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MEZA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284642" y="12633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7533902" y="327099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3270526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8240" y="2433451"/>
            <a:ext cx="1980001" cy="653445"/>
            <a:chOff x="5015999" y="1040449"/>
            <a:chExt cx="2157940" cy="1033024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8723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EM10330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DULCE VILLASTRIGO HDZ.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GARZA RAMOS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GARCIA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83897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ector recto 35"/>
          <p:cNvCxnSpPr/>
          <p:nvPr/>
        </p:nvCxnSpPr>
        <p:spPr>
          <a:xfrm flipH="1">
            <a:off x="7664904" y="202537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H="1">
            <a:off x="4564262" y="201884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10423446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4615" y="2486172"/>
            <a:ext cx="1980000" cy="432000"/>
            <a:chOff x="5016000" y="1297730"/>
            <a:chExt cx="2157939" cy="787240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7730"/>
              <a:ext cx="2157939" cy="67558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02853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565070" y="2467609"/>
            <a:ext cx="1980000" cy="460486"/>
            <a:chOff x="5016000" y="1054928"/>
            <a:chExt cx="2157939" cy="727978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68294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840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8869" y="2464233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85710" y="2486172"/>
            <a:ext cx="1980000" cy="484308"/>
            <a:chOff x="5016000" y="1137301"/>
            <a:chExt cx="2157939" cy="882561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301"/>
              <a:ext cx="2157939" cy="80532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LEONOR RDZ.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ANTONIO SEGURA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12889"/>
              <a:ext cx="2157939" cy="2069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98353" y="2001308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1076" y="289628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0446" y="2896288"/>
            <a:ext cx="2016000" cy="662426"/>
            <a:chOff x="5016000" y="1040449"/>
            <a:chExt cx="2157939" cy="1047218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9410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EM09220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LUIS GAMEZ MARTINEZ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316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Sec. Part. Alcalde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43917" y="289281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0" name="Conector recto 169"/>
          <p:cNvCxnSpPr/>
          <p:nvPr/>
        </p:nvCxnSpPr>
        <p:spPr>
          <a:xfrm>
            <a:off x="10895665" y="1798642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1805133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292086"/>
            <a:ext cx="2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1805133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1797708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1803339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887" y="2464068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94" y="994945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5009" y="2051816"/>
            <a:ext cx="1980000" cy="384831"/>
            <a:chOff x="5016000" y="1040449"/>
            <a:chExt cx="2157939" cy="608375"/>
          </a:xfrm>
        </p:grpSpPr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2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134575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3562" y="2134575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285" y="1511815"/>
            <a:ext cx="1980000" cy="653127"/>
            <a:chOff x="5016000" y="1040445"/>
            <a:chExt cx="2157939" cy="1032523"/>
          </a:xfrm>
        </p:grpSpPr>
        <p:sp>
          <p:nvSpPr>
            <p:cNvPr id="173" name="Rectángulo 1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85368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EM08300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ELOY VILLARREAL CERVANTES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PUENTE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GARCIA GRANADOS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84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625899"/>
            <a:ext cx="1983145" cy="1149437"/>
            <a:chOff x="5016000" y="894340"/>
            <a:chExt cx="2161367" cy="1817136"/>
          </a:xfrm>
        </p:grpSpPr>
        <p:sp>
          <p:nvSpPr>
            <p:cNvPr id="176" name="Rectángulo 1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59596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ROMO 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9428" y="24769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254" y="3056903"/>
            <a:ext cx="1980001" cy="490027"/>
            <a:chOff x="5015999" y="1973526"/>
            <a:chExt cx="2157940" cy="919438"/>
          </a:xfrm>
        </p:grpSpPr>
        <p:sp>
          <p:nvSpPr>
            <p:cNvPr id="179" name="Rectángulo 1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973526"/>
              <a:ext cx="2157939" cy="69670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HILDA BARBOZA SANDOVAL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87215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8029" y="2698112"/>
            <a:ext cx="1980001" cy="358436"/>
            <a:chOff x="5015999" y="1894738"/>
            <a:chExt cx="2157940" cy="566649"/>
          </a:xfrm>
        </p:grpSpPr>
        <p:sp>
          <p:nvSpPr>
            <p:cNvPr id="182" name="Rectángulo 1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94738"/>
              <a:ext cx="2157939" cy="5094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22688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09071" y="2101509"/>
            <a:ext cx="1980000" cy="1316998"/>
            <a:chOff x="5016000" y="1641251"/>
            <a:chExt cx="2157939" cy="2082032"/>
          </a:xfrm>
        </p:grpSpPr>
        <p:sp>
          <p:nvSpPr>
            <p:cNvPr id="185" name="Rectángulo 1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41251"/>
              <a:ext cx="2157939" cy="191480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MANUEL HERNANDEZ MTZ.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NALLELY ROBLEDO JIMENEZ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MARTINEZ PEREZ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PLATA ZACARIAS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ISAAC ALVARADO DELGADO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8878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1790167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8" name="Grupo 1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686" y="4089875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89" name="Rectángulo 1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Peticiones Ciudadanas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1" name="Conector recto 190"/>
          <p:cNvCxnSpPr/>
          <p:nvPr/>
        </p:nvCxnSpPr>
        <p:spPr>
          <a:xfrm>
            <a:off x="4931694" y="1801831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41694" y="4098524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1795608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095316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1793814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3" y="4093522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1783" y="4626518"/>
            <a:ext cx="1987353" cy="1647951"/>
            <a:chOff x="5016000" y="894338"/>
            <a:chExt cx="2165954" cy="2605232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40" cy="240727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endParaRPr lang="es-ES" sz="600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>
                  <a:solidFill>
                    <a:prstClr val="black"/>
                  </a:solidFill>
                </a:rPr>
                <a:t>ANDRÉS TOVAR SANDOVAL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CESAR A. BARBOZA JIMÉNEZ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H. DE LA CRUZ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MORALES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PINALES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F. MARTINEZ DIAZ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JIMENEZ PINEDA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RUIZ MARTINEZ 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015" y="32650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38020" y="4630860"/>
            <a:ext cx="1980000" cy="1675855"/>
            <a:chOff x="5016000" y="616887"/>
            <a:chExt cx="2157939" cy="2649346"/>
          </a:xfrm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414846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EM04867 </a:t>
              </a:r>
              <a:r>
                <a:rPr lang="es-ES" sz="1000" b="1" dirty="0">
                  <a:solidFill>
                    <a:prstClr val="black"/>
                  </a:solidFill>
                </a:rPr>
                <a:t>ELISEO ALMANZA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RAMÍREZ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ROMO GARCIA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3173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630861"/>
            <a:ext cx="1980000" cy="1705088"/>
            <a:chOff x="5016000" y="616889"/>
            <a:chExt cx="2157939" cy="2695560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9"/>
              <a:ext cx="2157939" cy="255497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EM04572 </a:t>
              </a:r>
              <a:r>
                <a:rPr lang="es-ES" sz="1000" b="1" dirty="0">
                  <a:solidFill>
                    <a:prstClr val="black"/>
                  </a:solidFill>
                </a:rPr>
                <a:t>ROGELIO NAVARRETE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EM05979 </a:t>
              </a:r>
              <a:r>
                <a:rPr lang="es-ES" sz="900" b="1" dirty="0">
                  <a:solidFill>
                    <a:prstClr val="black"/>
                  </a:solidFill>
                </a:rPr>
                <a:t>ARTURO CARRIZALES MARTÍNEZ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EM07029 </a:t>
              </a:r>
              <a:r>
                <a:rPr lang="es-ES" sz="1000" b="1" dirty="0">
                  <a:solidFill>
                    <a:schemeClr val="tx1"/>
                  </a:solidFill>
                </a:rPr>
                <a:t>TOMAS ORTIZ DÍAZ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 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ALEJANDRO NEAVES GARCIA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7794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4" y="4633861"/>
            <a:ext cx="1980000" cy="1645471"/>
            <a:chOff x="5016001" y="894338"/>
            <a:chExt cx="2157940" cy="2601312"/>
          </a:xfrm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239566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EM10047 </a:t>
              </a:r>
              <a:r>
                <a:rPr lang="es-ES" sz="1000" b="1" dirty="0">
                  <a:solidFill>
                    <a:prstClr val="black"/>
                  </a:solidFill>
                </a:rPr>
                <a:t>JAVIER MENDEZ TREJO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EM10361 </a:t>
              </a:r>
              <a:r>
                <a:rPr lang="es-ES" sz="1000" b="1" dirty="0">
                  <a:solidFill>
                    <a:prstClr val="black"/>
                  </a:solidFill>
                </a:rPr>
                <a:t>JORGE BARRIENTOS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ROSAS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32611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6718" y="2610048"/>
            <a:ext cx="1980001" cy="580314"/>
            <a:chOff x="5015999" y="2283890"/>
            <a:chExt cx="2157940" cy="917412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283890"/>
              <a:ext cx="2157939" cy="7660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HORTENCIA ESCOBEDO O.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CINDY CABRERA INOSTROZA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ANGELICA GUERRA GALVAN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999070"/>
              <a:ext cx="2157939" cy="2022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0553" y="3275641"/>
            <a:ext cx="1980000" cy="359795"/>
            <a:chOff x="5016000" y="1086880"/>
            <a:chExt cx="2157939" cy="568796"/>
          </a:xfrm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86880"/>
              <a:ext cx="2157939" cy="4630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MORALES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EM10073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Conector recto 49"/>
          <p:cNvCxnSpPr/>
          <p:nvPr/>
        </p:nvCxnSpPr>
        <p:spPr>
          <a:xfrm>
            <a:off x="10905544" y="26349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627904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2815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635633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3513" y="2933082"/>
            <a:ext cx="2160000" cy="484327"/>
            <a:chOff x="5016000" y="986720"/>
            <a:chExt cx="2157939" cy="765669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86720"/>
              <a:ext cx="2157939" cy="63053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VILLARREAL HUERTA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78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14906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39273" y="2933636"/>
            <a:ext cx="2160000" cy="791810"/>
            <a:chOff x="5016000" y="1040445"/>
            <a:chExt cx="2157939" cy="1251766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07873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EM04222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es-ES" sz="1000" b="1" dirty="0">
                  <a:solidFill>
                    <a:schemeClr val="tx1"/>
                  </a:solidFill>
                </a:rPr>
                <a:t>RODRÍGUEZ FALCÓN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A. GALVAN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771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85377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3513" y="3662447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244596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HERNANDEZ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EM10006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842181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OVEED OLLOQUI GUTIERREZ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EM10384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4247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ZAMORA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37259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5238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JENNYFER A. HERNÁNDEZ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YOHANA FUENTES ORDOÑEZ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ABIGAIL BARRIOS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EM07840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23482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9" name="Conector recto 28"/>
          <p:cNvCxnSpPr/>
          <p:nvPr/>
        </p:nvCxnSpPr>
        <p:spPr>
          <a:xfrm>
            <a:off x="10015315" y="280384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8081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80879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5315" y="31325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899" y="313256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655" y="204115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2037" y="31295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99731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09578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663551" y="2516084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492582" y="252315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12451" y="2526717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44" idx="2"/>
          </p:cNvCxnSpPr>
          <p:nvPr/>
        </p:nvCxnSpPr>
        <p:spPr>
          <a:xfrm flipH="1">
            <a:off x="4767131" y="2517589"/>
            <a:ext cx="0" cy="6497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0" cy="23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77089" y="37608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RIGOBERTO ESQUIVEL LARA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EM10040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25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33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MANCILLA REVELES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EM10363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6408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6462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6255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6259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999079" y="2747482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2212751" y="2747482"/>
            <a:ext cx="0" cy="28967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486500"/>
            <a:ext cx="7760" cy="14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9436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EM10093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74748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42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2584" y="174972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223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17330" y="39287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9416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20104" y="39227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699668"/>
            <a:ext cx="1980000" cy="1692619"/>
            <a:chOff x="5016000" y="-129399"/>
            <a:chExt cx="2157939" cy="267584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29399"/>
              <a:ext cx="2157939" cy="24749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GILBERTO LARA PUENTE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4701" y="5918837"/>
            <a:ext cx="1980000" cy="570140"/>
            <a:chOff x="5016000" y="1040449"/>
            <a:chExt cx="2157939" cy="90132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682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EM06702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OLEGARIO MTZ. ALVARADO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F. ALVIZO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72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84227" y="59146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6260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6421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6096208" y="5643372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159" y="5915359"/>
            <a:ext cx="1980000" cy="648830"/>
            <a:chOff x="5016000" y="1040444"/>
            <a:chExt cx="2157939" cy="102572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4"/>
              <a:ext cx="2157939" cy="84437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EM10076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OFELIO ESQUIVEL MARTINEZ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ADRIAN DE LA CERDA RUIZ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GERARDO GARCIA GALVAN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167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329" y="29481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TREVIÑO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000" y="23530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5584" y="3154157"/>
            <a:ext cx="1980000" cy="398037"/>
            <a:chOff x="5016000" y="219058"/>
            <a:chExt cx="2157939" cy="629253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5801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prstClr val="black"/>
                  </a:solidFill>
                </a:rPr>
                <a:t>REYNALDO DE LOS SANTOS RESENDIZ</a:t>
              </a:r>
              <a:endParaRPr lang="es-ES" sz="950" b="1" dirty="0">
                <a:solidFill>
                  <a:prstClr val="black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61381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EM10378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698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JAIRO J. LLANAS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ERASMO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MAX BARRERA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LOPEZ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EM07344</a:t>
              </a:r>
              <a:r>
                <a:rPr lang="es-ES" sz="1000" b="1" dirty="0">
                  <a:solidFill>
                    <a:schemeClr val="tx1"/>
                  </a:solidFill>
                </a:rPr>
                <a:t> OLIVERIO TORRES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EM08210</a:t>
              </a:r>
              <a:r>
                <a:rPr lang="es-ES" sz="1000" b="1" dirty="0">
                  <a:solidFill>
                    <a:prstClr val="black"/>
                  </a:solidFill>
                </a:rPr>
                <a:t> LUIS M. GARCÍA SIFUENTES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9801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MANUEL DE J. GARCÍA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EM03114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DUQUE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EM08616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ALVIN MARTÍNEZ CRUZ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EM07661</a:t>
              </a:r>
              <a:r>
                <a:rPr lang="es-ES" sz="1000" b="1" dirty="0">
                  <a:solidFill>
                    <a:prstClr val="black"/>
                  </a:solidFill>
                </a:rPr>
                <a:t> DANIEL I. LÓPEZ GARCÍA 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6092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SERGIO CURA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EM03220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MAURO A. CABRERA ESPARZA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PABLO RODRÍGUEZ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EM08844</a:t>
              </a:r>
              <a:r>
                <a:rPr lang="es-ES" sz="1000" b="1" dirty="0">
                  <a:solidFill>
                    <a:prstClr val="black"/>
                  </a:solidFill>
                </a:rPr>
                <a:t> JAIME DE LA GARZA GUERRERO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500602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502216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04351"/>
            <a:ext cx="2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56374" y="2871963"/>
            <a:ext cx="1980000" cy="388800"/>
            <a:chOff x="5016000" y="1299968"/>
            <a:chExt cx="2157939" cy="644836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9968"/>
              <a:ext cx="2157939" cy="5346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5028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42268" y="2799007"/>
            <a:ext cx="1980000" cy="405682"/>
            <a:chOff x="5016000" y="1303465"/>
            <a:chExt cx="2157939" cy="641339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03465"/>
              <a:ext cx="2157939" cy="5311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9279" y="1879697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RODRIGUEZ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EM10190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Desarrollo Urbano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87147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8627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700337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8642" y="1266634"/>
            <a:ext cx="216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84876" y="2505754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677" y="2505754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8991" y="3939636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06521" y="3939636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3431835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94124" y="3940190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MONTELONGO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EM10122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32109" y="3936444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83009" y="1843540"/>
            <a:ext cx="216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BRANDIES REQUENA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EM10162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>
            <a:off x="7805909" y="34287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7796154" y="3428136"/>
            <a:ext cx="30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10858003" y="34368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F42AFB5E-01D8-4A8D-95F9-1B5BD699BA59}"/>
              </a:ext>
            </a:extLst>
          </p:cNvPr>
          <p:cNvCxnSpPr>
            <a:cxnSpLocks/>
          </p:cNvCxnSpPr>
          <p:nvPr/>
        </p:nvCxnSpPr>
        <p:spPr>
          <a:xfrm flipH="1">
            <a:off x="6093953" y="2060804"/>
            <a:ext cx="9890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MANTENIMIENTO  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656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1244017" y="2711881"/>
            <a:ext cx="1980000" cy="873059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EM09322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JULIÁN RAMÍREZ VARGAS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EM10041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HILARIO HERNANDEZ HDZ.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EM10093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JESUS A. DE LA CERDA RUIZ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1244017" y="3517188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53745" y="3910048"/>
            <a:ext cx="1980000" cy="711384"/>
            <a:chOff x="5016000" y="1040447"/>
            <a:chExt cx="2157939" cy="1124621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7272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EM08689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A. MORA ESQUIVEL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RAUL PEÑA MUÑOZ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5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2718153"/>
            <a:ext cx="1980000" cy="270082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spcBef>
                <a:spcPct val="0"/>
              </a:spcBef>
            </a:pPr>
            <a:r>
              <a:rPr lang="es-ES" sz="600" dirty="0" smtClean="0">
                <a:solidFill>
                  <a:schemeClr val="tx1"/>
                </a:solidFill>
              </a:rPr>
              <a:t>EM06951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FERNANDO SALAZAR BALDERAS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322" y="2920480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16090" y="3668715"/>
            <a:ext cx="1980000" cy="360000"/>
            <a:chOff x="3937031" y="-2789955"/>
            <a:chExt cx="2157939" cy="681078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5848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3433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83188" y="3663154"/>
            <a:ext cx="1980000" cy="498631"/>
            <a:chOff x="5016000" y="1348065"/>
            <a:chExt cx="2157939" cy="788282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63742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0184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sp>
        <p:nvSpPr>
          <p:cNvPr id="46" name="Rectángulo 45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3293161"/>
            <a:ext cx="1980000" cy="294157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schemeClr val="tx1"/>
                </a:solidFill>
              </a:rPr>
              <a:t>EM07491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SOCORRO ESCAMILLA CASTILLO 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005" y="3499085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2853706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2855982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2855981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2854206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476681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1936185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GONZALEZ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1734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7723" y="17314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2227687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5922" y="2227687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EM07231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S. </a:t>
              </a:r>
              <a:r>
                <a:rPr lang="pt-BR" sz="1000" b="1" dirty="0">
                  <a:solidFill>
                    <a:schemeClr val="tx1"/>
                  </a:solidFill>
                </a:rPr>
                <a:t>VENEGAS 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2853706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2230" y="30976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FELIPE DE JESUS MANCINAS 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r>
                <a:rPr lang="es-ES" sz="800" dirty="0">
                  <a:solidFill>
                    <a:prstClr val="black"/>
                  </a:solidFill>
                </a:rPr>
                <a:t>E</a:t>
              </a:r>
              <a:r>
                <a:rPr lang="es-ES" sz="800" dirty="0" smtClean="0">
                  <a:solidFill>
                    <a:prstClr val="black"/>
                  </a:solidFill>
                </a:rPr>
                <a:t>dificios Municipales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3094538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53290" y="3094538"/>
            <a:ext cx="1980000" cy="748383"/>
            <a:chOff x="5016000" y="751033"/>
            <a:chExt cx="2157939" cy="973336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798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EM08570 </a:t>
              </a:r>
              <a:r>
                <a:rPr lang="pt-BR" sz="1000" b="1" dirty="0">
                  <a:solidFill>
                    <a:schemeClr val="tx1"/>
                  </a:solidFill>
                </a:rPr>
                <a:t>JORGE A CARRANZA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TREVIÑO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7752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428" y="3810699"/>
            <a:ext cx="1980000" cy="2237613"/>
            <a:chOff x="5016000" y="184695"/>
            <a:chExt cx="2157939" cy="3537419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5"/>
              <a:ext cx="2157939" cy="338116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CORONADO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EM10350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JUAN CHAVEZ CORONADO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EM10351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EDGAR ZAPATA CASTAÑON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EM10353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JAIME GOMEZ GARCIA </a:t>
              </a:r>
              <a:endParaRPr lang="pt-B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8761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66870" y="3094538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3100557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229654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3662117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801696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CRISTIAN PIÑA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EM10352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ZERTUCHE MEJÍA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V. DE LA CRUZ GUERRERO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1827288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1827416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ALONSO CANALES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7027" y="24276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18280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29605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35184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ITZEL MEYER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407362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46367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242" y="2961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D. SORIA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09" y="24349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DE LOS ANGELES CORDOVA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34767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13" y="40336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45473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3" y="29622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350" y="3515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7" y="40723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5163692"/>
            <a:ext cx="1980000" cy="1478740"/>
            <a:chOff x="5016000" y="1040449"/>
            <a:chExt cx="2157939" cy="23377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21325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EM09997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CINTHIA MEYER GONZALEZ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CARDONA ESQUIVEL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.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EM07069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ANGEL S. CASTRO CARREON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EM09939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MARIA DE LA CRUZ QUIÑONES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EM10022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AMPARO VILLANUEVA CRUZ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436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22818" y="2003276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COAHUILA Y TEXAS </a:t>
            </a:r>
            <a:endParaRPr lang="es-MX" sz="1050" b="1" dirty="0"/>
          </a:p>
        </p:txBody>
      </p:sp>
      <p:sp>
        <p:nvSpPr>
          <p:cNvPr id="77" name="Rectángulo 76"/>
          <p:cNvSpPr/>
          <p:nvPr/>
        </p:nvSpPr>
        <p:spPr>
          <a:xfrm>
            <a:off x="5097139" y="1996672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CASA DE LAS ARTES</a:t>
            </a:r>
            <a:endParaRPr lang="es-MX" sz="1050" b="1" dirty="0"/>
          </a:p>
        </p:txBody>
      </p:sp>
      <p:sp>
        <p:nvSpPr>
          <p:cNvPr id="78" name="Rectángulo 77"/>
          <p:cNvSpPr/>
          <p:nvPr/>
        </p:nvSpPr>
        <p:spPr>
          <a:xfrm>
            <a:off x="8815583" y="2000635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/>
              <a:t>MUSEO DE ARMAS Y ASPECTOS HISTORICOS “EL POLVORIN”</a:t>
            </a:r>
            <a:endParaRPr lang="es-MX" sz="950" b="1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51664" y="5115120"/>
            <a:ext cx="3947199" cy="989860"/>
            <a:chOff x="4563829" y="1341087"/>
            <a:chExt cx="4029633" cy="1564862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563829" y="1341087"/>
              <a:ext cx="4029633" cy="143481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EM03656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GERARDO GOMEZ VILLARREAL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EM03797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GUILLERMO CHAVEZ RDZ.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EM06566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DE LEON ROMERO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FLORES MUÑOZ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EM06690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SILVIA AGUIRRE BARRERA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0EM07071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GERMAN PADIERNA PEINADO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ANCIRA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EM07576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RICARDO HERNANDEZ MATA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ESCAMILLA SEVILLA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563829" y="2671449"/>
              <a:ext cx="4029633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24214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CARDONA ESQUIVEL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333150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333114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37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2836" y="2663393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MYRTHA HILDA DIAZ DELGADO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Subdirectora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33314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3320875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3331149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876" y="3616784"/>
            <a:ext cx="1980000" cy="407881"/>
            <a:chOff x="5016000" y="1368338"/>
            <a:chExt cx="2157939" cy="644816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68338"/>
              <a:ext cx="2157939" cy="5526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EM08190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SILVIA M. VALDEZ GARZA</a:t>
              </a:r>
              <a:endParaRPr lang="pt-B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Comunicación e Imagen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6331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62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2773" y="3633096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EM09673 </a:t>
              </a:r>
              <a:r>
                <a:rPr lang="pt-BR" sz="900" b="1" dirty="0">
                  <a:solidFill>
                    <a:schemeClr val="tx1"/>
                  </a:solidFill>
                </a:rPr>
                <a:t>ANTONIO ALVARADO GUERRERO </a:t>
              </a:r>
              <a:endParaRPr lang="pt-BR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772" y="479221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AZYADEH VILLASANA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300569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55961" y="3314556"/>
            <a:ext cx="0" cy="23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313157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9703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54937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47189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299" y="4257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40076" y="42605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2380" y="5082253"/>
            <a:ext cx="3865772" cy="970756"/>
            <a:chOff x="5013808" y="-187370"/>
            <a:chExt cx="2160131" cy="1892098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87370"/>
              <a:ext cx="2157939" cy="183052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KAREN GONZÁLEZ MÉNDEZ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CYNTHIA G. DE LOS REYES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EM10152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ANA ALVARADO GUERRERO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EM10284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MONICA RIVERA GUADARRAMA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ERIKA LOHAMI TORRES LUNA 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FRANCISCO MOLINA ESPINOZA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EM10370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MARIA ARELLANO AGUILAR </a:t>
              </a:r>
              <a:endParaRPr lang="es-ES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3808" y="147022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55670" y="3468317"/>
            <a:ext cx="1980000" cy="1662888"/>
            <a:chOff x="5016000" y="-578553"/>
            <a:chExt cx="2157939" cy="2628846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57108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HERNANDEZ CERRITEÑO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1579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55669" y="5416484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4883861"/>
            <a:ext cx="1980000" cy="504609"/>
            <a:chOff x="5016000" y="1040447"/>
            <a:chExt cx="2157939" cy="797732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5421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367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55816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4022" y="3466073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EM10156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MARIA VILLASTRIGO GARCIA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3703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9798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4155084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307159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96837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37955" y="34715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54937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902662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55640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CRISTIAN WHITNEY SALDUA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EM09979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83787" y="3472662"/>
            <a:ext cx="1987593" cy="499775"/>
            <a:chOff x="5016000" y="1040449"/>
            <a:chExt cx="2166214" cy="790090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24275" y="1040449"/>
              <a:ext cx="2157939" cy="62553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EM10138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JESUS CISNEROS LIMON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EM10346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FAVIOLA PRESAS SOTO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603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338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LORENA FUENTES VILLALOBOS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EM09688</a:t>
              </a:r>
              <a:r>
                <a:rPr lang="es-ES" sz="800" dirty="0" smtClean="0">
                  <a:solidFill>
                    <a:prstClr val="black"/>
                  </a:solidFill>
                </a:rPr>
                <a:t> Recepcionista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2676076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266549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267577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210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2071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32026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>
            <a:endCxn id="80" idx="2"/>
          </p:cNvCxnSpPr>
          <p:nvPr/>
        </p:nvCxnSpPr>
        <p:spPr>
          <a:xfrm>
            <a:off x="6097772" y="1423008"/>
            <a:ext cx="2882" cy="32768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6486" y="32095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JUAREZ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2074" y="2499737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32386" y="431670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93754" y="431592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653" y="4310726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FUENTES </a:t>
              </a:r>
              <a:r>
                <a:rPr lang="es-ES" sz="1000" b="1" dirty="0">
                  <a:solidFill>
                    <a:schemeClr val="tx1"/>
                  </a:solidFill>
                </a:rPr>
                <a:t>VILLALOBOS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470625"/>
            <a:ext cx="1980000" cy="382856"/>
            <a:chOff x="5016000" y="1040447"/>
            <a:chExt cx="2157939" cy="1011682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2"/>
              <a:ext cx="2157939" cy="3900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EM07898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EM08320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 recto 59"/>
          <p:cNvCxnSpPr/>
          <p:nvPr/>
        </p:nvCxnSpPr>
        <p:spPr>
          <a:xfrm>
            <a:off x="3936488" y="259065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9321794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7176019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6031875" y="2130607"/>
            <a:ext cx="18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73894" y="28057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SÁNCHEZ IBARRA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27185" y="2800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JUAN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949813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GARZA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393" y="28312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LEONEL RENDÓN ISUNZA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331794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H. HERRERA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0774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8265823" y="2605504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7176019" y="3469504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</a:t>
              </a:r>
              <a:r>
                <a:rPr lang="es-ES" sz="1000" b="1" dirty="0">
                  <a:solidFill>
                    <a:schemeClr val="tx1"/>
                  </a:solidFill>
                </a:rPr>
                <a:t>ALICIA GARCÍA RIVAS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DIANA VILLASANA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EM08403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733104"/>
            <a:chOff x="5016000" y="1040447"/>
            <a:chExt cx="2157939" cy="115895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4604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EDNA I. GARCIA RIVAS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EM08621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MARIA MONTAÑEZ BARRIENTOS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VALERY A. BERNAL GARZA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490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264926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265983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8939" y="3181988"/>
            <a:ext cx="1980000" cy="633074"/>
            <a:chOff x="5016000" y="540771"/>
            <a:chExt cx="2157939" cy="100082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8579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07094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3541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4200" y="3188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265953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4559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1000" b="1" dirty="0">
                  <a:solidFill>
                    <a:prstClr val="black"/>
                  </a:solidFill>
                </a:rPr>
                <a:t>SOFÍA GONZÁLEZ ROMO </a:t>
              </a: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EM09957 </a:t>
              </a:r>
              <a:r>
                <a:rPr lang="es-ES" sz="700" dirty="0">
                  <a:solidFill>
                    <a:prstClr val="black"/>
                  </a:solidFill>
                </a:rPr>
                <a:t>Nutrición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/>
          <p:cNvCxnSpPr/>
          <p:nvPr/>
        </p:nvCxnSpPr>
        <p:spPr>
          <a:xfrm>
            <a:off x="1511463" y="2360047"/>
            <a:ext cx="0" cy="18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0680097" y="2360035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4608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ARTURO GONZALEZ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Sanidad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8724" y="168302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9749" y="2706281"/>
            <a:ext cx="1980000" cy="449716"/>
            <a:chOff x="5016000" y="1040449"/>
            <a:chExt cx="2157939" cy="710952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74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OLGA R. CUELLAR GARCIA </a:t>
              </a: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690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6" y="3469376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LESLIE CHAVEZ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EM08572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VALERIA DE LOS SANTOS PEÑA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8557" y="2711419"/>
            <a:ext cx="1981167" cy="704832"/>
            <a:chOff x="4970676" y="1135613"/>
            <a:chExt cx="2159211" cy="111426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1948" y="1135613"/>
              <a:ext cx="2157939" cy="9445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EM10271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MELISSA LOPEZ NARVAEZ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EM10275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FRANCISCO PIZARRO RDZ. </a:t>
              </a:r>
              <a:endParaRPr lang="es-ES" sz="95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0676" y="2024520"/>
              <a:ext cx="2157942" cy="2253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6" y="2702056"/>
            <a:ext cx="1980000" cy="534476"/>
            <a:chOff x="5016000" y="1040447"/>
            <a:chExt cx="2157939" cy="844948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60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EM09507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ALFREDO SALAZAR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0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9761" y="376687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HUGO A. NIÑO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EM09915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Conector recto 77"/>
          <p:cNvCxnSpPr/>
          <p:nvPr/>
        </p:nvCxnSpPr>
        <p:spPr>
          <a:xfrm flipH="1">
            <a:off x="1500312" y="236004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8557" y="3908035"/>
            <a:ext cx="1980000" cy="922203"/>
            <a:chOff x="5016000" y="801828"/>
            <a:chExt cx="2157939" cy="145789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1828"/>
              <a:ext cx="2157939" cy="12933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MITZI GARIBAY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ADAME PARDO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MARYRENE GUZMAN TENORIO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MORALES VASQUEZ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2522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02121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 / 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recto 25"/>
          <p:cNvCxnSpPr/>
          <p:nvPr/>
        </p:nvCxnSpPr>
        <p:spPr>
          <a:xfrm flipH="1">
            <a:off x="6108405" y="2177076"/>
            <a:ext cx="15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5750" y="19835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DÍAZ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de Vinculación Institucional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>
            <a:endCxn id="37" idx="0"/>
          </p:cNvCxnSpPr>
          <p:nvPr/>
        </p:nvCxnSpPr>
        <p:spPr>
          <a:xfrm>
            <a:off x="6099171" y="160955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203" y="270604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GUADALUPE PAEZ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EM07481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9143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JAVER </a:t>
              </a:r>
              <a:r>
                <a:rPr lang="es-ES" sz="1000" b="1" dirty="0">
                  <a:solidFill>
                    <a:schemeClr val="tx1"/>
                  </a:solidFill>
                </a:rPr>
                <a:t>VALDEZ GARCIA 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EM10110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192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CINDY V. CARRILLO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EM08884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>
            <a:off x="9701588" y="227604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2487800" y="22670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2489569" y="227831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4874455" y="2040515"/>
            <a:ext cx="24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RODRIGUEZ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0137" y="1845671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20" y="2919168"/>
            <a:ext cx="1980000" cy="581054"/>
            <a:chOff x="5016000" y="862548"/>
            <a:chExt cx="2157939" cy="914505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62548"/>
              <a:ext cx="2157939" cy="76670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EM07160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OSVALDO MTZ. BALLESTEROS 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HERNANDEZ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255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8841" y="2926628"/>
            <a:ext cx="1980000" cy="891539"/>
            <a:chOff x="5016000" y="800796"/>
            <a:chExt cx="2157940" cy="14094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0796"/>
              <a:ext cx="2157940" cy="124683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ROCIO AGUIRRE ARMENDARIZ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GARZA PEÑA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800" dirty="0">
                  <a:solidFill>
                    <a:prstClr val="black"/>
                  </a:solidFill>
                </a:rPr>
                <a:t>EM08943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</a:t>
              </a:r>
              <a:r>
                <a:rPr lang="es-ES" sz="1000" b="1" dirty="0">
                  <a:solidFill>
                    <a:schemeClr val="tx1"/>
                  </a:solidFill>
                </a:rPr>
                <a:t>DE DIOS LEAL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PERALES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97572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3740300"/>
            <a:ext cx="1980001" cy="515022"/>
            <a:chOff x="5015999" y="1000107"/>
            <a:chExt cx="2157941" cy="814195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00107"/>
              <a:ext cx="2157940" cy="65446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5798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5478" y="2926628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1289" y="3703146"/>
            <a:ext cx="1980000" cy="718869"/>
            <a:chOff x="5016000" y="1074054"/>
            <a:chExt cx="2157940" cy="1136455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74054"/>
              <a:ext cx="2157940" cy="98503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ENRIQUE MACIAS CORPUS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760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4490411"/>
            <a:ext cx="1980000" cy="510209"/>
            <a:chOff x="5016000" y="1011453"/>
            <a:chExt cx="2157940" cy="806584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1453"/>
              <a:ext cx="2157940" cy="6530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EM09294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MARCO MENDOZA CORTES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35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2607" y="4669321"/>
            <a:ext cx="1980000" cy="538159"/>
            <a:chOff x="5016000" y="998129"/>
            <a:chExt cx="2157940" cy="850771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98129"/>
              <a:ext cx="2157940" cy="70768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JULIO C. LOERA MARTINEZ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1440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5227980"/>
            <a:ext cx="1980000" cy="390901"/>
            <a:chOff x="5016000" y="1040449"/>
            <a:chExt cx="2157939" cy="615227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RAUL HERNANDEZ MONTEMAYOR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EM10163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816824" y="1844049"/>
            <a:ext cx="2160000" cy="389165"/>
            <a:chOff x="5016000" y="1040449"/>
            <a:chExt cx="2157939" cy="615227"/>
          </a:xfrm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/>
                <a:t>HANSSEN D. PADILLA NARVÁEZ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EM08377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000" y="2341720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G. ESTRADA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EM10383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42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>
                  <a:solidFill>
                    <a:prstClr val="black"/>
                  </a:solidFill>
                </a:rPr>
                <a:t>Jefe </a:t>
              </a:r>
              <a:r>
                <a:rPr lang="es-ES" sz="800" smtClean="0">
                  <a:solidFill>
                    <a:prstClr val="black"/>
                  </a:solidFill>
                </a:rPr>
                <a:t>Departamento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48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120965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0568" y="2214147"/>
            <a:ext cx="1980000" cy="650114"/>
            <a:chOff x="5016000" y="1040449"/>
            <a:chExt cx="2157939" cy="1027760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807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EUSEVIO LEIJAS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37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1" y="2144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2700927"/>
            <a:ext cx="1980000" cy="472922"/>
            <a:chOff x="5016000" y="1010312"/>
            <a:chExt cx="2157940" cy="97675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8030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EM07329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ANTONIO AVITIA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	MADA HERNANDEZ REYNA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221"/>
              <a:ext cx="2157940" cy="304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351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HERNÁNDEZ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EM09335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910781"/>
            <a:ext cx="1980000" cy="522057"/>
            <a:chOff x="5016000" y="1010314"/>
            <a:chExt cx="2157940" cy="828592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2466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440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519" y="4621096"/>
            <a:ext cx="1980000" cy="559294"/>
            <a:chOff x="5016000" y="1040447"/>
            <a:chExt cx="2157939" cy="88418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4919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EM05314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01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559684"/>
            <a:ext cx="1980000" cy="360000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4005" y="3039035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3698216"/>
            <a:ext cx="1980000" cy="504501"/>
            <a:chOff x="5016000" y="1381249"/>
            <a:chExt cx="2157940" cy="8007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7254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747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5" y="4344452"/>
            <a:ext cx="1980097" cy="360000"/>
            <a:chOff x="5016000" y="1040449"/>
            <a:chExt cx="2158044" cy="91215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3561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4848118"/>
            <a:ext cx="1980000" cy="599088"/>
            <a:chOff x="5016000" y="1336943"/>
            <a:chExt cx="2157940" cy="950853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7832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329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5577381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6039754"/>
            <a:ext cx="1980097" cy="378845"/>
            <a:chOff x="5016000" y="1040451"/>
            <a:chExt cx="2158044" cy="598913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4398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404864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8593" y="5348583"/>
            <a:ext cx="1980000" cy="604012"/>
            <a:chOff x="5016000" y="1010314"/>
            <a:chExt cx="2157940" cy="958668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993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JIMENEZ PINEDA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NARCISO GUERRERO CRUZ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CHAVARRIA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4483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8890" y="3648646"/>
            <a:ext cx="1980000" cy="360000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EMMA HUERTA CONTRERAS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prstClr val="black"/>
                  </a:solidFill>
                  <a:cs typeface="Arial" panose="020B0604020202020204" pitchFamily="34" charset="0"/>
                </a:rPr>
                <a:t>EM10109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7463" y="3100286"/>
            <a:ext cx="1980000" cy="360000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REYES ROSALES MARQUEZ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EM10382</a:t>
              </a:r>
              <a:r>
                <a:rPr lang="es-ES" sz="800" dirty="0" smtClean="0">
                  <a:solidFill>
                    <a:prstClr val="black"/>
                  </a:solidFill>
                </a:rPr>
                <a:t> Cabo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692983" y="2069414"/>
            <a:ext cx="2291" cy="74635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OMBEROS / PROTECCIÓN CIVIL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38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3166860"/>
            <a:ext cx="1980000" cy="373751"/>
            <a:chOff x="5016000" y="1172995"/>
            <a:chExt cx="2157939" cy="87284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72995"/>
              <a:ext cx="2157939" cy="6214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ESCOBEDO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6362"/>
              <a:ext cx="2157939" cy="31947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05274" y="25828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ROMERO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S. BARCO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810" y="3855912"/>
            <a:ext cx="1980000" cy="851147"/>
            <a:chOff x="5016000" y="1474354"/>
            <a:chExt cx="2157939" cy="1345572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474354"/>
              <a:ext cx="2157939" cy="118692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EM08983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MIRNA ARIAS CAMARILLO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 algn="ctr">
                <a:defRPr/>
              </a:pPr>
              <a:r>
                <a:rPr lang="en-US" sz="600" dirty="0" smtClean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 smtClean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R.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1152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ENRIQUE LUNA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17" y="3757295"/>
            <a:ext cx="4041952" cy="1321233"/>
            <a:chOff x="5016000" y="1321077"/>
            <a:chExt cx="4405195" cy="2088728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19578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EM09699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FELIPE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SALINAS </a:t>
              </a:r>
              <a:r>
                <a:rPr lang="es-MX" sz="1000" b="1" dirty="0">
                  <a:solidFill>
                    <a:schemeClr val="tx1"/>
                  </a:solidFill>
                </a:rPr>
                <a:t>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MUÑIZ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68651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140940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RÍOS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EM05903</a:t>
              </a:r>
              <a:r>
                <a:rPr lang="es-ES" sz="800" dirty="0" smtClean="0">
                  <a:solidFill>
                    <a:prstClr val="black"/>
                  </a:solidFill>
                </a:rPr>
                <a:t> Comandante de Bomberos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04153" y="3349256"/>
            <a:ext cx="4315624" cy="2283936"/>
            <a:chOff x="1652920" y="-166046"/>
            <a:chExt cx="4703463" cy="361064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1652920" y="-166046"/>
              <a:ext cx="4703463" cy="33960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GUZMÁN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EM02164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  <a:endParaRPr lang="es-MX" sz="105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EM09262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MARISA GARCIA BALLESTEROS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EM10155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ERON SILLAS RODRIGUEZ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EM10160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L. IBARRA HERNANDEZ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EM10274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JESUS A. VILLA MORENO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EM10273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CINTIA V. ZABALA SALAZAR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EM10332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ARTURO PEREZ GARZA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EM10362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BRAYAN A. VILLARREAL GARZA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EM10371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LUIS G. IRIBARREN RETIS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EM10374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JAVIER SALAZAR GARCIA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EM10386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JOSE E. VAZQUEZ ESCAREÑO 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1652920" y="3196585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810" y="4906778"/>
            <a:ext cx="1980000" cy="568158"/>
            <a:chOff x="4743417" y="1579438"/>
            <a:chExt cx="2159219" cy="89819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744697" y="1579438"/>
              <a:ext cx="2157939" cy="7592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LUNA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743417" y="2193166"/>
              <a:ext cx="2157939" cy="2844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2592639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810" y="3185822"/>
            <a:ext cx="1980000" cy="432000"/>
            <a:chOff x="5016000" y="890330"/>
            <a:chExt cx="2157939" cy="797512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0330"/>
              <a:ext cx="2157939" cy="7371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EM09371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A. LIMON LARA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RODRIGUEZ ALVARADO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3343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176" y="3180611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SALVADOR GUERRERO LOPEZ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EM07211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753833" y="2396801"/>
            <a:ext cx="2021652" cy="23481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16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377269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 Administrativa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RAÚL ALCOCER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3097257"/>
            <a:ext cx="1800000" cy="495154"/>
            <a:chOff x="4978555" y="960522"/>
            <a:chExt cx="2157939" cy="782785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2"/>
              <a:ext cx="2157939" cy="60212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50880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743878"/>
            <a:ext cx="1800000" cy="581102"/>
            <a:chOff x="5016000" y="1317521"/>
            <a:chExt cx="2157939" cy="997116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17521"/>
              <a:ext cx="2157939" cy="897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8013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BRANDON GONZÁLEZ ALARCÓN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37862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3289" y="437881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5025633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EM07381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667911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0850" y="309331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4532" y="3782225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547492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984313"/>
            <a:ext cx="1800000" cy="492806"/>
            <a:chOff x="5016000" y="1118509"/>
            <a:chExt cx="2157939" cy="845608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6963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961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243" y="1994303"/>
            <a:ext cx="2160000" cy="389165"/>
            <a:chOff x="5016000" y="1040449"/>
            <a:chExt cx="2157939" cy="615227"/>
          </a:xfrm>
        </p:grpSpPr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ANGEL GARCIA CARRIZALEZ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EM10097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Conector recto 80"/>
          <p:cNvCxnSpPr/>
          <p:nvPr/>
        </p:nvCxnSpPr>
        <p:spPr>
          <a:xfrm flipH="1">
            <a:off x="8553286" y="4779463"/>
            <a:ext cx="2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 flipH="1">
            <a:off x="3670667" y="4782183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6106268" y="4785148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4782476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902476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92129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1055" y="2086048"/>
            <a:ext cx="1980000" cy="959709"/>
            <a:chOff x="5016000" y="2082495"/>
            <a:chExt cx="2157939" cy="1517195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132170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EM10049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RODRIGUEZ PRINCE 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EM10323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MENCHACA MARRERO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19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911495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191377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MARÍA DE LOURDES GUERRA GALVÁN 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980" y="2089209"/>
            <a:ext cx="1980000" cy="1080682"/>
            <a:chOff x="5016000" y="1543220"/>
            <a:chExt cx="2157939" cy="17084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43220"/>
              <a:ext cx="2157939" cy="15413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EM07141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CESAR J. RENDÓN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C. 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EM09600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JAVIER A. CORDERO TERRAZAS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EM09931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MARCO MARRERO ESPINOZA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EM10034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CARLOS A. REYES GUTIERREZ   </a:t>
              </a:r>
              <a:endParaRPr lang="es-MX" sz="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EM06903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171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6393" y="3210437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EM07538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SILVIA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GONZALEZ </a:t>
              </a:r>
              <a:r>
                <a:rPr lang="es-MX" sz="1000" b="1" dirty="0">
                  <a:solidFill>
                    <a:prstClr val="black"/>
                  </a:solidFill>
                </a:rPr>
                <a:t>ALVAREZ </a:t>
              </a:r>
              <a:endParaRPr lang="es-MX" sz="105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EM09665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RODRIGUEZ</a:t>
              </a:r>
              <a:endParaRPr lang="es-MX" sz="900" b="1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5" y="3360090"/>
            <a:ext cx="1980001" cy="938758"/>
            <a:chOff x="5016000" y="2053658"/>
            <a:chExt cx="2157940" cy="1319868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1527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EM08065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JUAN ELIZALDE MEDINA 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EM08905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39025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4737" y="2065317"/>
            <a:ext cx="1980000" cy="1867978"/>
            <a:chOff x="5016000" y="722581"/>
            <a:chExt cx="2157939" cy="2626330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22581"/>
              <a:ext cx="2157939" cy="25377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pt-BR" sz="600" dirty="0" smtClean="0">
                  <a:solidFill>
                    <a:prstClr val="black"/>
                  </a:solidFill>
                </a:rPr>
                <a:t>EM05265</a:t>
              </a:r>
              <a:r>
                <a:rPr lang="pt-BR" sz="1000" dirty="0" smtClean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EM08298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HUMBERTOCASTROCARMONA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EM08389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EM08395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RIVERA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EM10096</a:t>
              </a:r>
              <a:r>
                <a:rPr lang="es-MX" sz="105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HECTOR D. RIVERA GOMEZ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EM10153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IGNACIO REYES CRUZ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1441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278" y="3915055"/>
            <a:ext cx="1980000" cy="696211"/>
            <a:chOff x="5016000" y="2082495"/>
            <a:chExt cx="2157939" cy="1100635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9632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EM08379</a:t>
              </a:r>
              <a:r>
                <a:rPr lang="es-MX" sz="11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ISRAEL RODRIGUEZ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VALDES</a:t>
              </a:r>
              <a:endParaRPr lang="es-MX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975" y="50193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000" y="5467732"/>
            <a:ext cx="1980001" cy="639861"/>
            <a:chOff x="5016000" y="869996"/>
            <a:chExt cx="2157940" cy="1011550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69996"/>
              <a:ext cx="2157939" cy="7770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EM05724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</a:t>
              </a:r>
              <a:r>
                <a:rPr lang="es-ES" sz="1000" b="1" dirty="0">
                  <a:solidFill>
                    <a:schemeClr val="tx1"/>
                  </a:solidFill>
                </a:rPr>
                <a:t>M. CASTILLA CARREON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HERNÁNDEZ BANDA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EM10237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MARTINEZ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7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0667" y="50280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JUAN A. VILLAZANA SAUCEDO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Oficial Mecánico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0667" y="5578460"/>
            <a:ext cx="1980000" cy="485029"/>
            <a:chOff x="5016000" y="1040447"/>
            <a:chExt cx="2157939" cy="76677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313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M. LIDIA LOMAS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PEREZ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27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Intendente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78379" y="50173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LINARES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Cabo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8722" y="4124518"/>
            <a:ext cx="1980000" cy="444920"/>
            <a:chOff x="5016000" y="1040449"/>
            <a:chExt cx="2157939" cy="703370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89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EM07816</a:t>
              </a:r>
              <a:r>
                <a:rPr lang="es-MX" sz="700" dirty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</a:t>
              </a:r>
              <a:r>
                <a:rPr lang="es-MX" sz="900" b="1" dirty="0" smtClean="0">
                  <a:solidFill>
                    <a:srgbClr val="000000"/>
                  </a:solidFill>
                </a:rPr>
                <a:t>CARRAZCO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EM03045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MARTINEZ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093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Chofer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1991746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19811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8472" y="1419601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19760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GUADALUPE FABELA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220201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197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2038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2821676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2818822"/>
            <a:ext cx="76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9830" y="2907449"/>
            <a:ext cx="11156175" cy="3872714"/>
            <a:chOff x="4877172" y="1695378"/>
            <a:chExt cx="4884330" cy="6131102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695378"/>
              <a:ext cx="4879621" cy="59349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EM00303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ROGELIO DE LA GARZA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EM04753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EM05153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BENITO VALDES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EM05222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EM06710 </a:t>
              </a:r>
              <a:r>
                <a:rPr lang="es-MX" sz="1000" b="1" dirty="0"/>
                <a:t>EDGAR NEFTALY GARCIA VALDEZ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EM09749 </a:t>
              </a:r>
              <a:r>
                <a:rPr lang="es-MX" sz="1000" b="1" dirty="0"/>
                <a:t>JOSE ANGEL CORTEZ RODRGUEZ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EM04223 </a:t>
              </a:r>
              <a:r>
                <a:rPr lang="es-MX" sz="1000" b="1" dirty="0"/>
                <a:t>SERGIO </a:t>
              </a:r>
              <a:r>
                <a:rPr lang="es-MX" sz="1000" b="1" dirty="0" smtClean="0"/>
                <a:t>HERNANDEZ </a:t>
              </a:r>
              <a:r>
                <a:rPr lang="es-MX" sz="1000" b="1" dirty="0"/>
                <a:t>ESCOBEDO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EM10021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JESUCITA GARCIA SAUCEDO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YADIRA GABRIELA GARZA MOLINA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MARGARITA LINCON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ANAYELY CAMARRILLO HDZ.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EM10087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ORLANDO CONTRERAS FLORES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EM10099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RENTERIA RAMOS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RAQUEL PEREZ CEDILLO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SAN JUANA MENDEZ HERNANDEZ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SERGIO GUERRERO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CASTAÑEDA RODRIGUEZ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CUBILLO BUENO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RAFAEL MELENDEZ RIOS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EM10173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FEDERICO ALDRETE SANCHEZ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EM10234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CESAR D. CASTILLO ZUÑIGA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EM10242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RAMIRO MATA MARTINEZ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EM07232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A. </a:t>
              </a:r>
              <a:r>
                <a:rPr lang="es-ES" sz="1000" b="1" dirty="0">
                  <a:solidFill>
                    <a:prstClr val="black"/>
                  </a:solidFill>
                </a:rPr>
                <a:t>MENCHACA MARTELL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EM04153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1050" b="1" dirty="0">
                  <a:solidFill>
                    <a:prstClr val="black"/>
                  </a:solidFill>
                </a:rPr>
                <a:t>SALVADOR FIERRO RIVERA </a:t>
              </a:r>
              <a:endParaRPr lang="es-ES" sz="105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EM10279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JESUS M. GAMEZ HERNANDEZ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ROBERTO REGINO GELASIO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EM10293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MARIO MONTOYA CANTU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EM10305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GUADALUPE SOTO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EM10314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VICTOR ESPINO MEJIA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EM10338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FRANCISCO J. GALVAN PONCE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EM10375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ANA M. ALVAREZ ROCHA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EM10377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EDUARDO MELENDEZ CORTEZ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EM10379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VICTOR MARTINEZ CASTAÑEDA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EM10380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CANDELARIO MALDONADO B.</a:t>
              </a:r>
              <a:endParaRPr lang="es-ES" sz="1050" b="1" dirty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EM10381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JESUS BARBOZA MARQUEZ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EM10394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BERTHA RIVERA HERNANDEZ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/>
              <a:endParaRPr lang="es-MX" sz="700" dirty="0" smtClean="0">
                <a:solidFill>
                  <a:prstClr val="black"/>
                </a:solidFill>
              </a:endParaRPr>
            </a:p>
            <a:p>
              <a:pPr lvl="0"/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7585326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1464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19601"/>
            <a:ext cx="76" cy="31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529106"/>
            <a:ext cx="1980000" cy="1459316"/>
            <a:chOff x="5016000" y="755990"/>
            <a:chExt cx="2157939" cy="2307033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5990"/>
              <a:ext cx="2157939" cy="21994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M. QUIÑONES AGUILAR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FATIMA SOTO GARCIA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HECTOR GARCIA REGINO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L. LAVADOR MORENO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FRANCO GONZALEZ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EM10339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DEBANY SIERRA GARCIA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NOE ARTURO ORTIZ GARIBAY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P. DE ANDA RAMIREZ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28522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7157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1290" y="3670664"/>
            <a:ext cx="1980000" cy="1720013"/>
            <a:chOff x="5016000" y="2398787"/>
            <a:chExt cx="2157939" cy="2719153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98787"/>
              <a:ext cx="2157939" cy="25903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EM10149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LAZARO GUERRA ESTRADA</a:t>
              </a:r>
              <a:endParaRPr lang="es-ES_tradnl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8344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3" y="2703143"/>
            <a:ext cx="1980000" cy="524550"/>
            <a:chOff x="5016000" y="4767896"/>
            <a:chExt cx="2157939" cy="829256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767896"/>
              <a:ext cx="2157939" cy="6957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EM09383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E. MORALES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CAMPOS	</a:t>
              </a: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3626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9" name="Conector recto 38"/>
          <p:cNvCxnSpPr/>
          <p:nvPr/>
        </p:nvCxnSpPr>
        <p:spPr>
          <a:xfrm>
            <a:off x="9207045" y="2414901"/>
            <a:ext cx="0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19686" y="4467625"/>
            <a:ext cx="1980000" cy="951603"/>
            <a:chOff x="5016000" y="1280644"/>
            <a:chExt cx="2157939" cy="1504379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80644"/>
              <a:ext cx="2157939" cy="13456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/>
                <a:t>SAMUEL CARDOZA VILLANUEVA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EM00754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GARCÍA CORREA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EM01989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CÓRDOVA SUAREZ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EM08873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VALDEZ MORENO 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RAMIRO MARTINEZ JASSO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505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9905" y="4463685"/>
            <a:ext cx="1980000" cy="562650"/>
            <a:chOff x="5016000" y="4767896"/>
            <a:chExt cx="2157939" cy="889488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767896"/>
              <a:ext cx="2157939" cy="8174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 smtClean="0">
                  <a:solidFill>
                    <a:schemeClr val="tx1"/>
                  </a:solidFill>
                </a:rPr>
                <a:t>EM10301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 CYNTHIA DE SANTOS CAMPOS </a:t>
              </a:r>
              <a:endParaRPr lang="es-MX" sz="900" b="1" dirty="0">
                <a:solidFill>
                  <a:prstClr val="black"/>
                </a:solidFill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EM10302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ANDREA MARTINEZ MTZ.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2288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3308261"/>
            <a:ext cx="1980000" cy="503465"/>
            <a:chOff x="5016000" y="1040449"/>
            <a:chExt cx="2157939" cy="795923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729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EM10337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J. MORENO MARTINEZ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ARTURO VILLARREAL TREVIÑO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187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Soldador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8013" y="35031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BARCO RIVERO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8548" y="141960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40126" y="4142425"/>
            <a:ext cx="1980000" cy="880807"/>
            <a:chOff x="5016000" y="3657622"/>
            <a:chExt cx="2157939" cy="1392460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3657622"/>
              <a:ext cx="2157939" cy="12711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155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39491" y="4147446"/>
            <a:ext cx="4460650" cy="1760210"/>
            <a:chOff x="5016000" y="1099791"/>
            <a:chExt cx="4462890" cy="4043983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99791"/>
              <a:ext cx="4462890" cy="392747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A. VALERO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39202"/>
              <a:ext cx="4460263" cy="3045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55724" y="2490437"/>
            <a:ext cx="9900000" cy="4106785"/>
            <a:chOff x="4877172" y="1194490"/>
            <a:chExt cx="4884330" cy="5725909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194490"/>
              <a:ext cx="4879621" cy="55772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CLAUDIA TREVIÑO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 DIAZ CARRANZA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FLOR A. MARTINEZ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ALEJANDRA RAMOS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SAYRA E. PEREZ MENDOZA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FIDENCIO RODRIGUEZ DOMINGUEZ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EM10135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NESTOR CABIALES CAMPOS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ISAAC ZAMORA GARCIA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EM10148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ZORAIDA RIOS ZAMORA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EVA P. MARTINEZ DIAZ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ELVIRA RODRIGUEZ IBARRA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CRISTINA SALAZAR DE LA CRUZ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HERIBERTO SANCHEZ FABELA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EM10171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ANAHI SILLAS REYES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EM10176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MARICELA GARCIA VARGAS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EM10182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MARIA MARTINA BARAJAS PIÑA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EM10208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LILIANA GARCIA MEDELLIN </a:t>
              </a:r>
            </a:p>
            <a:p>
              <a:r>
                <a:rPr lang="es-ES" sz="600" dirty="0">
                  <a:solidFill>
                    <a:prstClr val="black"/>
                  </a:solidFill>
                </a:rPr>
                <a:t>EM07009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JESÚS PADILLA MENCHACA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EM10292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YULIANA MARTINEZ GARCIA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EM10303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MARIANDY JIMENEZ REGINO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JENNIFER G. GALLEGOS RIVERA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MARTHA C. VEGA LINCON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EM10320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MAURO TRUJILLO VALDEZ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EM10359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CERVANDO TAPIA VILLARREAL 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EM10392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NELY DE LA CRUZ GUARDIOLA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6679244"/>
              <a:ext cx="4884330" cy="241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691860" y="212986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2499832" y="2120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357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I. GONZALEZ GALAVIZ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3217" y="2476350"/>
            <a:ext cx="1980000" cy="500004"/>
            <a:chOff x="5016000" y="1040447"/>
            <a:chExt cx="2157939" cy="790452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5559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EM09990 </a:t>
              </a:r>
              <a:r>
                <a:rPr lang="es-ES" sz="1000" b="1" dirty="0" smtClean="0"/>
                <a:t>BLANCA </a:t>
              </a:r>
              <a:r>
                <a:rPr lang="es-ES" sz="1000" b="1" dirty="0"/>
                <a:t>BRIONES </a:t>
              </a:r>
              <a:r>
                <a:rPr lang="es-ES" sz="1000" b="1" dirty="0" smtClean="0"/>
                <a:t>RODRIGUEZ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EM10373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JOSELYN CASTAÑEDA CASTRILLON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63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 flipH="1">
            <a:off x="2489569" y="213213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269671"/>
            <a:ext cx="0" cy="37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7597956" y="1276420"/>
            <a:ext cx="0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4743947" y="1276428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276420"/>
            <a:ext cx="0" cy="44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0001" y="2525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CRISTINA MIREYA ARAUZA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F. GUTIERREZ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HERNANDEZ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16586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BERNAL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715" y="25255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LETICIA MONROY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0119" y="33215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VERONICA HERNANDEZ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16618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25228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ANDREA VALDEZ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LEOS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MAGALY ZAVALA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05411" y="25232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MARTINEZ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79911" y="1271836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6835" y="41390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ARNOLDO GOMEZ GUZMAN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4145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GONZALEZ CASTELLANOS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483" y="41439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TOBIAS GAYTAN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15640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RAMIRO PRUNEDA SIERRA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SILLAS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8658" y="48791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RAMOS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7968" y="48785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MARTINEZ DIAZ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412" y="55962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SONIA P. ORTEGA ORTEGA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EM09419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41176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ELADIO LOPEZ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EM10268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0" name="Conector recto 89"/>
          <p:cNvCxnSpPr/>
          <p:nvPr/>
        </p:nvCxnSpPr>
        <p:spPr>
          <a:xfrm>
            <a:off x="4381268" y="2062513"/>
            <a:ext cx="0" cy="29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5960"/>
            <a:ext cx="0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4287139" y="1469842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8257" y="2438458"/>
            <a:ext cx="1980490" cy="3615202"/>
            <a:chOff x="5015466" y="402257"/>
            <a:chExt cx="2158473" cy="6326604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02257"/>
              <a:ext cx="2157939" cy="611841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ILEANA P. RAMOS RAMOS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REYNOSA RANGEL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ARMANDO MARTÍNEZ ESQUIVEL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SOTO FLORES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YAZMIN ALARCON 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BALDERAS SAUCEDO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SALAZAR BARRERA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VALDES RIVERA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GARCIA ARREOLA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MARTINEZ MONREAL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REFUGIO ORTIZ LERMA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WENDY CARLOS PIZAÑA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srgbClr val="000000"/>
                  </a:solidFill>
                </a:rPr>
                <a:t>EM10244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ALAN LIRA GARCIA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EM10240 </a:t>
              </a:r>
              <a:r>
                <a:rPr lang="es-ES" sz="1000" b="1" dirty="0">
                  <a:solidFill>
                    <a:prstClr val="black"/>
                  </a:solidFill>
                </a:rPr>
                <a:t>JAQUELINE SANCHEZ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ROMO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466" y="649436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3921" y="2437258"/>
            <a:ext cx="1980000" cy="1385504"/>
            <a:chOff x="4987826" y="425491"/>
            <a:chExt cx="2157939" cy="2190333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9859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TREVIÑO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EM10355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ANA JIMENEZ GONZALEZ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87826" y="2411490"/>
              <a:ext cx="2157938" cy="204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89387" y="4927703"/>
            <a:ext cx="1980000" cy="844112"/>
            <a:chOff x="5016000" y="2280572"/>
            <a:chExt cx="2157939" cy="1334450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280572"/>
              <a:ext cx="2157939" cy="11366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EM10388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NATALIA Y. FUNTES GARZA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8052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37330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3828" y="2449402"/>
            <a:ext cx="1980000" cy="524334"/>
            <a:chOff x="5016000" y="1040449"/>
            <a:chExt cx="2157939" cy="828916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3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JENNY G. MOYA REVELES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EMANUEL DE HOYOS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48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1124" y="3536530"/>
            <a:ext cx="1980000" cy="1245084"/>
            <a:chOff x="5016000" y="2074202"/>
            <a:chExt cx="2157939" cy="1968343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74202"/>
              <a:ext cx="2157939" cy="185242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LOPEZ GARZA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MARICELA VAZQUEZ MTZ.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GERARDO GARZA H.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JOSE L. GUEL ZAPATA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80804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47945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7136" y="2448290"/>
            <a:ext cx="1980000" cy="937292"/>
            <a:chOff x="5016000" y="2349501"/>
            <a:chExt cx="2157939" cy="1481758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124725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EM10079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ROGELIO CHARLES CORTES 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EM10385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A. OROZCO ADAME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59675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35735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7003" y="4055299"/>
            <a:ext cx="1980000" cy="507490"/>
            <a:chOff x="5016000" y="2591654"/>
            <a:chExt cx="2157939" cy="802288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591654"/>
              <a:ext cx="2157939" cy="6314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25722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LUCILA GARZA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</a:t>
              </a:r>
              <a:r>
                <a:rPr lang="es-ES" sz="800" dirty="0" smtClean="0">
                  <a:solidFill>
                    <a:prstClr val="black"/>
                  </a:solidFill>
                </a:rPr>
                <a:t>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5412860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4281478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EM09553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51577" y="2065995"/>
            <a:ext cx="95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31625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GAYTAN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de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7080" y="4843177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SAUCEDO VILLANUEVA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EM10354</a:t>
              </a:r>
              <a:r>
                <a:rPr lang="es-ES" sz="800" dirty="0" smtClean="0">
                  <a:solidFill>
                    <a:prstClr val="black"/>
                  </a:solidFill>
                </a:rPr>
                <a:t> Vigilante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491379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312" y="221265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619655"/>
            <a:ext cx="76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NOHEMI MARTINEZ GAYTAN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5272" y="2789798"/>
            <a:ext cx="1980000" cy="529777"/>
            <a:chOff x="5016000" y="1040449"/>
            <a:chExt cx="2157939" cy="57948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EM06207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BEATRIZ E. LUGO FERNÁNDEZ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M. MARTINEZ TORRES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8483"/>
              <a:ext cx="2157939" cy="1614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45322" y="1996538"/>
            <a:ext cx="1980000" cy="982515"/>
            <a:chOff x="5008150" y="716121"/>
            <a:chExt cx="2157939" cy="1553244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8150" y="716121"/>
              <a:ext cx="2157939" cy="141625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CHRISTIAN LEIJA RODRIGUEZ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8150" y="203486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645" y="3860469"/>
            <a:ext cx="1980000" cy="631984"/>
            <a:chOff x="5016000" y="1040447"/>
            <a:chExt cx="2157939" cy="999099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4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EM07727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CORTEZ RAMIREZ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EM07733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GALLEGOS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05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5272" y="3858540"/>
            <a:ext cx="1980000" cy="545783"/>
            <a:chOff x="5016000" y="1040449"/>
            <a:chExt cx="2157939" cy="86282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337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GALLEGOS PONCE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EM03859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ADOLFO GARZA GARZA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877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6430" y="29311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MELENDEZ VALERO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EM02665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Maquinaria Pesada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>
            <a:off x="6097772" y="1319408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21138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211317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354315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212492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352901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31734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7554" y="2372326"/>
            <a:ext cx="1980000" cy="794570"/>
            <a:chOff x="5016000" y="1040449"/>
            <a:chExt cx="2157939" cy="12561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113619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AXEL GONZALEZ DELGADO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JUANITA RODRÍGUEZ SÁNCHEZ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MANCHA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EM06891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ABELARDO SANCHEZ VAZQUEZ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20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470993"/>
            <a:ext cx="1980000" cy="573991"/>
            <a:chOff x="5016000" y="1040449"/>
            <a:chExt cx="2157939" cy="907416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729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</a:t>
              </a:r>
              <a:r>
                <a:rPr lang="es-ES" sz="1000" b="1" dirty="0">
                  <a:solidFill>
                    <a:prstClr val="black"/>
                  </a:solidFill>
                </a:rPr>
                <a:t>A. MACIAS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BARRIOS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YOLANDA GONZALEZ OSUNA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33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7412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10000546" y="1991014"/>
            <a:ext cx="0" cy="3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367" y="2264867"/>
            <a:ext cx="1980001" cy="542736"/>
            <a:chOff x="5016000" y="1040447"/>
            <a:chExt cx="2157940" cy="858008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7"/>
              <a:ext cx="2157939" cy="7450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ALMA L. MONTEMAYOR RIVAS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ONOFRE DE LA 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395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8307" y="2264869"/>
            <a:ext cx="1980000" cy="674875"/>
            <a:chOff x="5016000" y="1040448"/>
            <a:chExt cx="2157939" cy="777352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8"/>
              <a:ext cx="2157939" cy="5891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EM10328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ULISES CAMPORREDONDO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RAMOS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M. AGUILAR CASTILLA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330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0" y="0"/>
            <a:ext cx="113347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Calibri" panose="020F0502020204030204" pitchFamily="34" charset="0"/>
              </a:rPr>
              <a:t>EM10078</a:t>
            </a:r>
            <a:r>
              <a:rPr lang="es-MX" dirty="0"/>
              <a:t> </a:t>
            </a:r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5434" y="2269994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 VILLALON VALLEJO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EM10343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1032" y="1995070"/>
            <a:ext cx="78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3163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495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7967" y="22279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9061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GOMEZ DOMINGUEZ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3" name="Conector recto 42"/>
          <p:cNvCxnSpPr/>
          <p:nvPr/>
        </p:nvCxnSpPr>
        <p:spPr>
          <a:xfrm>
            <a:off x="341226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2874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>
            <a:off x="876531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81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C. FUENTES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OFILIA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484" y="282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ANGEL VERA MONCADA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EM10376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2545" y="1268029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223732" y="201406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103493" y="1428376"/>
            <a:ext cx="180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6146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4380" y="2314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64955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9871" y="23140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8667" y="23193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61670" y="2317846"/>
            <a:ext cx="1980000" cy="388800"/>
            <a:chOff x="5016000" y="919995"/>
            <a:chExt cx="2157939" cy="653400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19995"/>
              <a:ext cx="2157939" cy="6146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DANAE CISNEROS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38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0557" y="23192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RADAMES MORALES MONDRAGÓN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6146" y="23218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MARIA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ESTHER RODRIGUEZ </a:t>
              </a:r>
              <a:r>
                <a:rPr lang="es-ES" sz="1000" b="1" dirty="0">
                  <a:solidFill>
                    <a:prstClr val="black"/>
                  </a:solidFill>
                </a:rPr>
                <a:t>MEJIA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0188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ECONOMICO  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13" name="Conector recto 12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33732" y="232250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AMAYA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EM07099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7" name="Conector recto 1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6987" y="1259542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6146" y="2316972"/>
            <a:ext cx="1980000" cy="555095"/>
            <a:chOff x="5016000" y="1040449"/>
            <a:chExt cx="2157939" cy="750749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057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EM08369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ROSAURA L. REYES DE LEON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HERNANDEZ ESPARZA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8263"/>
              <a:ext cx="2157939" cy="2129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7962" y="2322504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ANA M. OSORIA RANGEL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RODRIGUEZ GALAZ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63595" y="2318517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JORGE M. BRACHO DIAZ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ELAINE AGUAYO MOYEDA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Asistentes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796528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1956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L. ALMAGUER TOLENTINO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80219" y="2318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Z. ZAMARRIPA ESCALERA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39593" y="23159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79794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HERNANDEZ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9625"/>
            <a:ext cx="2340000" cy="379240"/>
            <a:chOff x="5016000" y="1040449"/>
            <a:chExt cx="2157939" cy="645215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TRANSPARENCIA </a:t>
            </a: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Y ACCESO A LA INFORMACION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1956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A. RAMIREZ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80219" y="2318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Y. REBOLLOZA CIBRIAN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39593" y="23159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JOEL GAYTAN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79794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J. FLORES PEREZ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3121"/>
            <a:ext cx="2340000" cy="379240"/>
            <a:chOff x="5016000" y="1040449"/>
            <a:chExt cx="2157939" cy="645215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4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 flipV="1">
            <a:off x="5103378" y="2075863"/>
            <a:ext cx="25563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EM09780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6107" y="2806398"/>
            <a:ext cx="1980000" cy="503466"/>
            <a:chOff x="5016000" y="1040447"/>
            <a:chExt cx="2157939" cy="795925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5936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EM05609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A. GARCIA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187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(o)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459" y="2831971"/>
            <a:ext cx="1980000" cy="517204"/>
            <a:chOff x="5016000" y="1040447"/>
            <a:chExt cx="2157939" cy="817644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2769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EM06494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OMAR F. VALADEZ SALINAS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FERNANDO BRICEÑO FALCON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35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378" y="2839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ILIANA YUDITH GARCÍA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1071" y="19147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ANGEL RAUL MORENO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8027479" y="1983319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163248" y="1983319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KARINA V. HERNANDEZ ZUÑIGA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174904" y="30451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VADIM A. LOPEZ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09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JAIRO SALAZAR CARILLO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EM08641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44410" y="30402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ELSA DE MARIA RUIZ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10545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3"/>
            <a:ext cx="1980000" cy="847212"/>
            <a:chOff x="5016000" y="1040447"/>
            <a:chExt cx="2157939" cy="1339352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2343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SILVA SANTIVAÑEZ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GONZÁLEZ GLZ.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 I. BEDOLLA MENDOZA 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452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37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MEZTA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69671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4"/>
            <a:ext cx="1980000" cy="512991"/>
            <a:chOff x="5016000" y="1040447"/>
            <a:chExt cx="2157939" cy="810983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2629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V. GARCIA VALLEJO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169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4555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MARIANA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MALTOS PORTILLO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SOFIA A. REYES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EM10094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918" y="2223046"/>
            <a:ext cx="1980002" cy="732754"/>
            <a:chOff x="5015999" y="1040448"/>
            <a:chExt cx="2157941" cy="84560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74668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M. SOTO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LARA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EM10336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NAJERA AREVALO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93824"/>
              <a:ext cx="2157939" cy="1922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0532" y="1265309"/>
            <a:ext cx="2342576" cy="379240"/>
            <a:chOff x="5016000" y="1040449"/>
            <a:chExt cx="2157939" cy="645215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5475" y="1383200"/>
            <a:ext cx="4009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ADULTO MAYOR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6099485" y="1396848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0000546" y="199762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96967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2203998" y="199919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9123" y="1263756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260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LUCIA G. CALLEROS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EM09812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007" y="2323855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CUELLAR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1598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SALMA G. JIMENEZ JIMENEZ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EM09814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549240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44163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1459" y="2231999"/>
            <a:ext cx="1980001" cy="580956"/>
            <a:chOff x="5016000" y="1040450"/>
            <a:chExt cx="2157940" cy="918423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8185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TOMAS SALINAS TORRES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4376"/>
              <a:ext cx="2157939" cy="2344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12707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2221294"/>
            <a:ext cx="1980001" cy="528509"/>
            <a:chOff x="5016000" y="1040448"/>
            <a:chExt cx="2157940" cy="83551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6560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FRANCISCO JARAMILLO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ROBLES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146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7938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09195" y="2223110"/>
            <a:ext cx="1980000" cy="546003"/>
            <a:chOff x="5016000" y="1040448"/>
            <a:chExt cx="2157939" cy="787585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8"/>
              <a:ext cx="2157939" cy="6541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RIOS OLVEDA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LEIJA GONZALEZ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353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561" y="2223110"/>
            <a:ext cx="1980000" cy="537208"/>
            <a:chOff x="5016000" y="1040449"/>
            <a:chExt cx="2157939" cy="849268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63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EM10291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JENNIFER GARCIA ALVARADO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EM10344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JULISSA MONTELONGO B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.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521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1800" cy="20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ARREGUIN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DERECHOS HUMANOS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2223046"/>
            <a:ext cx="1980000" cy="710025"/>
            <a:chOff x="5016000" y="1040447"/>
            <a:chExt cx="2157939" cy="1122474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79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LUIS JAIME PONCE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HOMERO RODRIGUEZ RAMIREZ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284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3226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10733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395880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262" y="215596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A. BORJAS PÉREZ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183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CRESPO MARTINEZ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EM10126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173" y="3051254"/>
            <a:ext cx="1980000" cy="622803"/>
            <a:chOff x="5016000" y="1040447"/>
            <a:chExt cx="2157939" cy="984584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4578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EM00414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NORA ARACELI GÓMEZ ROBLES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A. PEREZ RIOS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905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96538" y="3056047"/>
            <a:ext cx="1980000" cy="618010"/>
            <a:chOff x="5016000" y="1556370"/>
            <a:chExt cx="2157939" cy="977010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56370"/>
              <a:ext cx="2157939" cy="83820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X. FLORES RODRIGUEZ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IMELDA ARVIZU PORTILLO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SANDRA M. PIÑA RAMIREZ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98879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04361" y="3056302"/>
            <a:ext cx="1980000" cy="612489"/>
            <a:chOff x="5016000" y="1040447"/>
            <a:chExt cx="2157939" cy="968279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4113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EM09879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BRENDA CISNEROS MENCHACA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LUCIA RUIZ VALENCIANA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CASSANDRA GLZ.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42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4391" y="3056047"/>
            <a:ext cx="1980000" cy="612744"/>
            <a:chOff x="5016000" y="851537"/>
            <a:chExt cx="2157939" cy="968682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1537"/>
              <a:ext cx="2157939" cy="8382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ISELA CASTELLANOS VALDEZ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JANETH JARAMILLO VARGAS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57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17107</TotalTime>
  <Words>8528</Words>
  <Application>Microsoft Office PowerPoint</Application>
  <PresentationFormat>Panorámica</PresentationFormat>
  <Paragraphs>2258</Paragraphs>
  <Slides>89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89</vt:i4>
      </vt:variant>
    </vt:vector>
  </HeadingPairs>
  <TitlesOfParts>
    <vt:vector size="95" baseType="lpstr"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Itzel</cp:lastModifiedBy>
  <cp:revision>763</cp:revision>
  <cp:lastPrinted>2023-05-15T20:35:57Z</cp:lastPrinted>
  <dcterms:created xsi:type="dcterms:W3CDTF">2022-02-24T11:34:15Z</dcterms:created>
  <dcterms:modified xsi:type="dcterms:W3CDTF">2023-11-14T20:54:24Z</dcterms:modified>
</cp:coreProperties>
</file>